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tiff" ContentType="image/tiff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60" r:id="rId2"/>
    <p:sldId id="263" r:id="rId3"/>
    <p:sldId id="287" r:id="rId4"/>
    <p:sldId id="294" r:id="rId5"/>
    <p:sldId id="264" r:id="rId6"/>
    <p:sldId id="304" r:id="rId7"/>
    <p:sldId id="298" r:id="rId8"/>
    <p:sldId id="291" r:id="rId9"/>
    <p:sldId id="306" r:id="rId10"/>
    <p:sldId id="292" r:id="rId11"/>
    <p:sldId id="259" r:id="rId12"/>
    <p:sldId id="307" r:id="rId13"/>
    <p:sldId id="315" r:id="rId14"/>
    <p:sldId id="308" r:id="rId15"/>
    <p:sldId id="266" r:id="rId16"/>
    <p:sldId id="265" r:id="rId17"/>
    <p:sldId id="325" r:id="rId18"/>
    <p:sldId id="318" r:id="rId19"/>
    <p:sldId id="319" r:id="rId20"/>
    <p:sldId id="320" r:id="rId21"/>
    <p:sldId id="321" r:id="rId22"/>
    <p:sldId id="322" r:id="rId23"/>
    <p:sldId id="312" r:id="rId24"/>
    <p:sldId id="257" r:id="rId25"/>
    <p:sldId id="256" r:id="rId26"/>
    <p:sldId id="323" r:id="rId27"/>
  </p:sldIdLst>
  <p:sldSz cx="12192000" cy="6858000"/>
  <p:notesSz cx="6858000" cy="9144000"/>
  <p:custDataLst>
    <p:tags r:id="rId2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B4C9"/>
    <a:srgbClr val="16696F"/>
    <a:srgbClr val="FF8599"/>
    <a:srgbClr val="21B6BE"/>
    <a:srgbClr val="FFC000"/>
    <a:srgbClr val="59302D"/>
    <a:srgbClr val="93D7E5"/>
    <a:srgbClr val="D6F0F5"/>
    <a:srgbClr val="1CD8EC"/>
    <a:srgbClr val="19B4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809" autoAdjust="0"/>
    <p:restoredTop sz="95570" autoAdjust="0"/>
  </p:normalViewPr>
  <p:slideViewPr>
    <p:cSldViewPr snapToGrid="0">
      <p:cViewPr varScale="1">
        <p:scale>
          <a:sx n="64" d="100"/>
          <a:sy n="64" d="100"/>
        </p:scale>
        <p:origin x="744" y="7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85B96E-16FD-4B24-BE2E-4DCAE475A1A7}" type="datetimeFigureOut">
              <a:rPr lang="zh-CN" altLang="en-US" smtClean="0"/>
              <a:pPr/>
              <a:t>2021/10/1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604A65-FED2-458F-8760-D4B912626EB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54956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604A65-FED2-458F-8760-D4B912626EB4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304712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604A65-FED2-458F-8760-D4B912626EB4}" type="slidenum">
              <a:rPr lang="zh-CN" altLang="en-US" smtClean="0"/>
              <a:pPr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4073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604A65-FED2-458F-8760-D4B912626EB4}" type="slidenum">
              <a:rPr lang="zh-CN" altLang="en-US" smtClean="0"/>
              <a:pPr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7321207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604A65-FED2-458F-8760-D4B912626EB4}" type="slidenum">
              <a:rPr lang="zh-CN" altLang="en-US" smtClean="0"/>
              <a:pPr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2756194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604A65-FED2-458F-8760-D4B912626EB4}" type="slidenum">
              <a:rPr lang="zh-CN" altLang="en-US" smtClean="0"/>
              <a:pPr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017674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604A65-FED2-458F-8760-D4B912626EB4}" type="slidenum">
              <a:rPr lang="zh-CN" altLang="en-US" smtClean="0"/>
              <a:pPr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2170396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604A65-FED2-458F-8760-D4B912626EB4}" type="slidenum">
              <a:rPr lang="zh-CN" altLang="en-US" smtClean="0"/>
              <a:pPr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5972874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604A65-FED2-458F-8760-D4B912626EB4}" type="slidenum">
              <a:rPr lang="zh-CN" altLang="en-US" smtClean="0"/>
              <a:pPr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4290773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604A65-FED2-458F-8760-D4B912626EB4}" type="slidenum">
              <a:rPr lang="zh-CN" altLang="en-US" smtClean="0"/>
              <a:pPr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560656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Mở SGK T42, tìm ngto hóa trị I&lt;II&lt;III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604A65-FED2-458F-8760-D4B912626EB4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726622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604A65-FED2-458F-8760-D4B912626EB4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055138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604A65-FED2-458F-8760-D4B912626EB4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8934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604A65-FED2-458F-8760-D4B912626EB4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6037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604A65-FED2-458F-8760-D4B912626EB4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373489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604A65-FED2-458F-8760-D4B912626EB4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939171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604A65-FED2-458F-8760-D4B912626EB4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063030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604A65-FED2-458F-8760-D4B912626EB4}" type="slidenum">
              <a:rPr lang="zh-CN" altLang="en-US" smtClean="0"/>
              <a:pPr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915963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FE942-8C21-4115-8680-D88995117483}" type="datetimeFigureOut">
              <a:rPr lang="zh-CN" altLang="en-US" smtClean="0"/>
              <a:pPr/>
              <a:t>2021/10/1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D77F0-F64C-4D05-AF46-5691E19E7AC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81307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1000">
        <p:fade/>
      </p:transition>
    </mc:Choice>
    <mc:Fallback xmlns="">
      <p:transition spd="slow" advTm="1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FE942-8C21-4115-8680-D88995117483}" type="datetimeFigureOut">
              <a:rPr lang="zh-CN" altLang="en-US" smtClean="0"/>
              <a:pPr/>
              <a:t>2021/10/1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D77F0-F64C-4D05-AF46-5691E19E7AC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21024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1000">
        <p:fade/>
      </p:transition>
    </mc:Choice>
    <mc:Fallback xmlns="">
      <p:transition spd="slow" advTm="1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FE942-8C21-4115-8680-D88995117483}" type="datetimeFigureOut">
              <a:rPr lang="zh-CN" altLang="en-US" smtClean="0"/>
              <a:pPr/>
              <a:t>2021/10/1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D77F0-F64C-4D05-AF46-5691E19E7AC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23550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1000">
        <p:fade/>
      </p:transition>
    </mc:Choice>
    <mc:Fallback xmlns="">
      <p:transition spd="slow" advTm="1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FE942-8C21-4115-8680-D88995117483}" type="datetimeFigureOut">
              <a:rPr lang="zh-CN" altLang="en-US" smtClean="0"/>
              <a:pPr/>
              <a:t>2021/10/1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D77F0-F64C-4D05-AF46-5691E19E7AC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77915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1000">
        <p:fade/>
      </p:transition>
    </mc:Choice>
    <mc:Fallback xmlns="">
      <p:transition spd="slow" advTm="1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FE942-8C21-4115-8680-D88995117483}" type="datetimeFigureOut">
              <a:rPr lang="zh-CN" altLang="en-US" smtClean="0"/>
              <a:pPr/>
              <a:t>2021/10/1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D77F0-F64C-4D05-AF46-5691E19E7AC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33063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1000">
        <p:fade/>
      </p:transition>
    </mc:Choice>
    <mc:Fallback xmlns="">
      <p:transition spd="slow" advTm="1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FE942-8C21-4115-8680-D88995117483}" type="datetimeFigureOut">
              <a:rPr lang="zh-CN" altLang="en-US" smtClean="0"/>
              <a:pPr/>
              <a:t>2021/10/1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D77F0-F64C-4D05-AF46-5691E19E7AC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7204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1000">
        <p:fade/>
      </p:transition>
    </mc:Choice>
    <mc:Fallback xmlns="">
      <p:transition spd="slow" advTm="1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FE942-8C21-4115-8680-D88995117483}" type="datetimeFigureOut">
              <a:rPr lang="zh-CN" altLang="en-US" smtClean="0"/>
              <a:pPr/>
              <a:t>2021/10/1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D77F0-F64C-4D05-AF46-5691E19E7AC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87638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1000">
        <p:fade/>
      </p:transition>
    </mc:Choice>
    <mc:Fallback xmlns="">
      <p:transition spd="slow" advTm="1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FE942-8C21-4115-8680-D88995117483}" type="datetimeFigureOut">
              <a:rPr lang="zh-CN" altLang="en-US" smtClean="0"/>
              <a:pPr/>
              <a:t>2021/10/1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D77F0-F64C-4D05-AF46-5691E19E7AC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79800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1000">
        <p:fade/>
      </p:transition>
    </mc:Choice>
    <mc:Fallback xmlns="">
      <p:transition spd="slow" advTm="1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FE942-8C21-4115-8680-D88995117483}" type="datetimeFigureOut">
              <a:rPr lang="zh-CN" altLang="en-US" smtClean="0"/>
              <a:pPr/>
              <a:t>2021/10/1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D77F0-F64C-4D05-AF46-5691E19E7AC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7182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1000">
        <p:fade/>
      </p:transition>
    </mc:Choice>
    <mc:Fallback xmlns="">
      <p:transition spd="slow" advTm="1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FE942-8C21-4115-8680-D88995117483}" type="datetimeFigureOut">
              <a:rPr lang="zh-CN" altLang="en-US" smtClean="0"/>
              <a:pPr/>
              <a:t>2021/10/1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D77F0-F64C-4D05-AF46-5691E19E7AC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28887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1000">
        <p:fade/>
      </p:transition>
    </mc:Choice>
    <mc:Fallback xmlns="">
      <p:transition spd="slow" advTm="1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FE942-8C21-4115-8680-D88995117483}" type="datetimeFigureOut">
              <a:rPr lang="zh-CN" altLang="en-US" smtClean="0"/>
              <a:pPr/>
              <a:t>2021/10/1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D77F0-F64C-4D05-AF46-5691E19E7AC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59113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1000">
        <p:fade/>
      </p:transition>
    </mc:Choice>
    <mc:Fallback xmlns="">
      <p:transition spd="slow" advTm="1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2FE942-8C21-4115-8680-D88995117483}" type="datetimeFigureOut">
              <a:rPr lang="zh-CN" altLang="en-US" smtClean="0"/>
              <a:pPr/>
              <a:t>2021/10/1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DD77F0-F64C-4D05-AF46-5691E19E7AC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914911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500" advTm="1000">
        <p:fade/>
      </p:transition>
    </mc:Choice>
    <mc:Fallback xmlns="">
      <p:transition spd="slow" advTm="1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7.tiff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6" Type="http://schemas.openxmlformats.org/officeDocument/2006/relationships/audio" Target="../media/audio3.wav"/><Relationship Id="rId11" Type="http://schemas.openxmlformats.org/officeDocument/2006/relationships/image" Target="../media/image20.png"/><Relationship Id="rId5" Type="http://schemas.openxmlformats.org/officeDocument/2006/relationships/audio" Target="../media/audio2.wav"/><Relationship Id="rId10" Type="http://schemas.openxmlformats.org/officeDocument/2006/relationships/image" Target="../media/image16.png"/><Relationship Id="rId4" Type="http://schemas.openxmlformats.org/officeDocument/2006/relationships/audio" Target="../media/audio1.wav"/><Relationship Id="rId9" Type="http://schemas.openxmlformats.org/officeDocument/2006/relationships/image" Target="../media/image1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3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tiff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矩形 56"/>
          <p:cNvSpPr/>
          <p:nvPr/>
        </p:nvSpPr>
        <p:spPr>
          <a:xfrm>
            <a:off x="1" y="-116582"/>
            <a:ext cx="12192000" cy="68580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76" name="组合 75"/>
          <p:cNvGrpSpPr/>
          <p:nvPr/>
        </p:nvGrpSpPr>
        <p:grpSpPr>
          <a:xfrm rot="691748">
            <a:off x="8659028" y="5246838"/>
            <a:ext cx="949387" cy="931930"/>
            <a:chOff x="10646778" y="4753862"/>
            <a:chExt cx="751521" cy="737702"/>
          </a:xfrm>
        </p:grpSpPr>
        <p:sp>
          <p:nvSpPr>
            <p:cNvPr id="77" name="五角星 2"/>
            <p:cNvSpPr/>
            <p:nvPr/>
          </p:nvSpPr>
          <p:spPr>
            <a:xfrm rot="20227648" flipH="1">
              <a:off x="10648573" y="4753862"/>
              <a:ext cx="749726" cy="728735"/>
            </a:xfrm>
            <a:custGeom>
              <a:avLst/>
              <a:gdLst>
                <a:gd name="connsiteX0" fmla="*/ 1 w 914400"/>
                <a:gd name="connsiteY0" fmla="*/ 349269 h 914400"/>
                <a:gd name="connsiteX1" fmla="*/ 262140 w 914400"/>
                <a:gd name="connsiteY1" fmla="*/ 223173 h 914400"/>
                <a:gd name="connsiteX2" fmla="*/ 457200 w 914400"/>
                <a:gd name="connsiteY2" fmla="*/ 0 h 914400"/>
                <a:gd name="connsiteX3" fmla="*/ 652260 w 914400"/>
                <a:gd name="connsiteY3" fmla="*/ 223173 h 914400"/>
                <a:gd name="connsiteX4" fmla="*/ 914399 w 914400"/>
                <a:gd name="connsiteY4" fmla="*/ 349269 h 914400"/>
                <a:gd name="connsiteX5" fmla="*/ 772814 w 914400"/>
                <a:gd name="connsiteY5" fmla="*/ 613293 h 914400"/>
                <a:gd name="connsiteX6" fmla="*/ 739765 w 914400"/>
                <a:gd name="connsiteY6" fmla="*/ 914398 h 914400"/>
                <a:gd name="connsiteX7" fmla="*/ 457200 w 914400"/>
                <a:gd name="connsiteY7" fmla="*/ 854400 h 914400"/>
                <a:gd name="connsiteX8" fmla="*/ 174635 w 914400"/>
                <a:gd name="connsiteY8" fmla="*/ 914398 h 914400"/>
                <a:gd name="connsiteX9" fmla="*/ 141586 w 914400"/>
                <a:gd name="connsiteY9" fmla="*/ 613293 h 914400"/>
                <a:gd name="connsiteX10" fmla="*/ 1 w 914400"/>
                <a:gd name="connsiteY10" fmla="*/ 349269 h 914400"/>
                <a:gd name="connsiteX0" fmla="*/ 0 w 914398"/>
                <a:gd name="connsiteY0" fmla="*/ 349269 h 923906"/>
                <a:gd name="connsiteX1" fmla="*/ 262139 w 914398"/>
                <a:gd name="connsiteY1" fmla="*/ 223173 h 923906"/>
                <a:gd name="connsiteX2" fmla="*/ 457199 w 914398"/>
                <a:gd name="connsiteY2" fmla="*/ 0 h 923906"/>
                <a:gd name="connsiteX3" fmla="*/ 652259 w 914398"/>
                <a:gd name="connsiteY3" fmla="*/ 223173 h 923906"/>
                <a:gd name="connsiteX4" fmla="*/ 914398 w 914398"/>
                <a:gd name="connsiteY4" fmla="*/ 349269 h 923906"/>
                <a:gd name="connsiteX5" fmla="*/ 772813 w 914398"/>
                <a:gd name="connsiteY5" fmla="*/ 613293 h 923906"/>
                <a:gd name="connsiteX6" fmla="*/ 739764 w 914398"/>
                <a:gd name="connsiteY6" fmla="*/ 914398 h 923906"/>
                <a:gd name="connsiteX7" fmla="*/ 457199 w 914398"/>
                <a:gd name="connsiteY7" fmla="*/ 854400 h 923906"/>
                <a:gd name="connsiteX8" fmla="*/ 174634 w 914398"/>
                <a:gd name="connsiteY8" fmla="*/ 914398 h 923906"/>
                <a:gd name="connsiteX9" fmla="*/ 141585 w 914398"/>
                <a:gd name="connsiteY9" fmla="*/ 613293 h 923906"/>
                <a:gd name="connsiteX10" fmla="*/ 0 w 914398"/>
                <a:gd name="connsiteY10" fmla="*/ 349269 h 923906"/>
                <a:gd name="connsiteX0" fmla="*/ 0 w 916461"/>
                <a:gd name="connsiteY0" fmla="*/ 349269 h 923906"/>
                <a:gd name="connsiteX1" fmla="*/ 262139 w 916461"/>
                <a:gd name="connsiteY1" fmla="*/ 223173 h 923906"/>
                <a:gd name="connsiteX2" fmla="*/ 457199 w 916461"/>
                <a:gd name="connsiteY2" fmla="*/ 0 h 923906"/>
                <a:gd name="connsiteX3" fmla="*/ 652259 w 916461"/>
                <a:gd name="connsiteY3" fmla="*/ 223173 h 923906"/>
                <a:gd name="connsiteX4" fmla="*/ 914398 w 916461"/>
                <a:gd name="connsiteY4" fmla="*/ 349269 h 923906"/>
                <a:gd name="connsiteX5" fmla="*/ 772813 w 916461"/>
                <a:gd name="connsiteY5" fmla="*/ 613293 h 923906"/>
                <a:gd name="connsiteX6" fmla="*/ 739764 w 916461"/>
                <a:gd name="connsiteY6" fmla="*/ 914398 h 923906"/>
                <a:gd name="connsiteX7" fmla="*/ 457199 w 916461"/>
                <a:gd name="connsiteY7" fmla="*/ 854400 h 923906"/>
                <a:gd name="connsiteX8" fmla="*/ 174634 w 916461"/>
                <a:gd name="connsiteY8" fmla="*/ 914398 h 923906"/>
                <a:gd name="connsiteX9" fmla="*/ 141585 w 916461"/>
                <a:gd name="connsiteY9" fmla="*/ 613293 h 923906"/>
                <a:gd name="connsiteX10" fmla="*/ 0 w 916461"/>
                <a:gd name="connsiteY10" fmla="*/ 349269 h 923906"/>
                <a:gd name="connsiteX0" fmla="*/ 0 w 916461"/>
                <a:gd name="connsiteY0" fmla="*/ 349269 h 923906"/>
                <a:gd name="connsiteX1" fmla="*/ 262139 w 916461"/>
                <a:gd name="connsiteY1" fmla="*/ 223173 h 923906"/>
                <a:gd name="connsiteX2" fmla="*/ 457199 w 916461"/>
                <a:gd name="connsiteY2" fmla="*/ 0 h 923906"/>
                <a:gd name="connsiteX3" fmla="*/ 652259 w 916461"/>
                <a:gd name="connsiteY3" fmla="*/ 223173 h 923906"/>
                <a:gd name="connsiteX4" fmla="*/ 914398 w 916461"/>
                <a:gd name="connsiteY4" fmla="*/ 349269 h 923906"/>
                <a:gd name="connsiteX5" fmla="*/ 772813 w 916461"/>
                <a:gd name="connsiteY5" fmla="*/ 613293 h 923906"/>
                <a:gd name="connsiteX6" fmla="*/ 739764 w 916461"/>
                <a:gd name="connsiteY6" fmla="*/ 914398 h 923906"/>
                <a:gd name="connsiteX7" fmla="*/ 457199 w 916461"/>
                <a:gd name="connsiteY7" fmla="*/ 854400 h 923906"/>
                <a:gd name="connsiteX8" fmla="*/ 174634 w 916461"/>
                <a:gd name="connsiteY8" fmla="*/ 914398 h 923906"/>
                <a:gd name="connsiteX9" fmla="*/ 141585 w 916461"/>
                <a:gd name="connsiteY9" fmla="*/ 613293 h 923906"/>
                <a:gd name="connsiteX10" fmla="*/ 0 w 916461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18524" h="923906">
                  <a:moveTo>
                    <a:pt x="2063" y="349269"/>
                  </a:moveTo>
                  <a:cubicBezTo>
                    <a:pt x="22155" y="284249"/>
                    <a:pt x="188002" y="281384"/>
                    <a:pt x="264202" y="223173"/>
                  </a:cubicBezTo>
                  <a:cubicBezTo>
                    <a:pt x="340402" y="164962"/>
                    <a:pt x="394242" y="0"/>
                    <a:pt x="459262" y="0"/>
                  </a:cubicBezTo>
                  <a:cubicBezTo>
                    <a:pt x="524282" y="0"/>
                    <a:pt x="578122" y="164962"/>
                    <a:pt x="654322" y="223173"/>
                  </a:cubicBezTo>
                  <a:cubicBezTo>
                    <a:pt x="730522" y="281384"/>
                    <a:pt x="896369" y="284249"/>
                    <a:pt x="916461" y="349269"/>
                  </a:cubicBezTo>
                  <a:cubicBezTo>
                    <a:pt x="936553" y="414289"/>
                    <a:pt x="803982" y="519105"/>
                    <a:pt x="774876" y="613293"/>
                  </a:cubicBezTo>
                  <a:cubicBezTo>
                    <a:pt x="745770" y="707481"/>
                    <a:pt x="794429" y="874213"/>
                    <a:pt x="741827" y="914398"/>
                  </a:cubicBezTo>
                  <a:cubicBezTo>
                    <a:pt x="689225" y="954583"/>
                    <a:pt x="553450" y="854400"/>
                    <a:pt x="459262" y="854400"/>
                  </a:cubicBezTo>
                  <a:cubicBezTo>
                    <a:pt x="365074" y="874399"/>
                    <a:pt x="257367" y="928196"/>
                    <a:pt x="176697" y="914398"/>
                  </a:cubicBezTo>
                  <a:cubicBezTo>
                    <a:pt x="96027" y="900600"/>
                    <a:pt x="172754" y="707481"/>
                    <a:pt x="143648" y="613293"/>
                  </a:cubicBezTo>
                  <a:cubicBezTo>
                    <a:pt x="114542" y="519105"/>
                    <a:pt x="-18029" y="414289"/>
                    <a:pt x="2063" y="349269"/>
                  </a:cubicBezTo>
                  <a:close/>
                </a:path>
              </a:pathLst>
            </a:custGeom>
            <a:solidFill>
              <a:schemeClr val="bg1"/>
            </a:solidFill>
            <a:ln w="15875">
              <a:noFill/>
            </a:ln>
            <a:effectLst>
              <a:outerShdw blurRad="76200" dist="50800" dir="5400000" algn="t" rotWithShape="0">
                <a:prstClr val="black">
                  <a:alpha val="1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78" name="组合 77"/>
            <p:cNvGrpSpPr/>
            <p:nvPr/>
          </p:nvGrpSpPr>
          <p:grpSpPr>
            <a:xfrm>
              <a:off x="10646778" y="4762829"/>
              <a:ext cx="749726" cy="728735"/>
              <a:chOff x="11012539" y="4493889"/>
              <a:chExt cx="749726" cy="728735"/>
            </a:xfrm>
          </p:grpSpPr>
          <p:sp>
            <p:nvSpPr>
              <p:cNvPr id="79" name="五角星 2"/>
              <p:cNvSpPr/>
              <p:nvPr/>
            </p:nvSpPr>
            <p:spPr>
              <a:xfrm rot="20227648" flipH="1">
                <a:off x="11012539" y="4493889"/>
                <a:ext cx="749726" cy="728735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" fmla="*/ 0 w 914398"/>
                  <a:gd name="connsiteY0" fmla="*/ 349269 h 923906"/>
                  <a:gd name="connsiteX1" fmla="*/ 262139 w 914398"/>
                  <a:gd name="connsiteY1" fmla="*/ 223173 h 923906"/>
                  <a:gd name="connsiteX2" fmla="*/ 457199 w 914398"/>
                  <a:gd name="connsiteY2" fmla="*/ 0 h 923906"/>
                  <a:gd name="connsiteX3" fmla="*/ 652259 w 914398"/>
                  <a:gd name="connsiteY3" fmla="*/ 223173 h 923906"/>
                  <a:gd name="connsiteX4" fmla="*/ 914398 w 914398"/>
                  <a:gd name="connsiteY4" fmla="*/ 349269 h 923906"/>
                  <a:gd name="connsiteX5" fmla="*/ 772813 w 914398"/>
                  <a:gd name="connsiteY5" fmla="*/ 613293 h 923906"/>
                  <a:gd name="connsiteX6" fmla="*/ 739764 w 914398"/>
                  <a:gd name="connsiteY6" fmla="*/ 914398 h 923906"/>
                  <a:gd name="connsiteX7" fmla="*/ 457199 w 914398"/>
                  <a:gd name="connsiteY7" fmla="*/ 854400 h 923906"/>
                  <a:gd name="connsiteX8" fmla="*/ 174634 w 914398"/>
                  <a:gd name="connsiteY8" fmla="*/ 914398 h 923906"/>
                  <a:gd name="connsiteX9" fmla="*/ 141585 w 914398"/>
                  <a:gd name="connsiteY9" fmla="*/ 613293 h 923906"/>
                  <a:gd name="connsiteX10" fmla="*/ 0 w 914398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18524" h="923906">
                    <a:moveTo>
                      <a:pt x="2063" y="349269"/>
                    </a:moveTo>
                    <a:cubicBezTo>
                      <a:pt x="22155" y="284249"/>
                      <a:pt x="188002" y="281384"/>
                      <a:pt x="264202" y="223173"/>
                    </a:cubicBezTo>
                    <a:cubicBezTo>
                      <a:pt x="340402" y="164962"/>
                      <a:pt x="394242" y="0"/>
                      <a:pt x="459262" y="0"/>
                    </a:cubicBezTo>
                    <a:cubicBezTo>
                      <a:pt x="524282" y="0"/>
                      <a:pt x="578122" y="164962"/>
                      <a:pt x="654322" y="223173"/>
                    </a:cubicBezTo>
                    <a:cubicBezTo>
                      <a:pt x="730522" y="281384"/>
                      <a:pt x="896369" y="284249"/>
                      <a:pt x="916461" y="349269"/>
                    </a:cubicBezTo>
                    <a:cubicBezTo>
                      <a:pt x="936553" y="414289"/>
                      <a:pt x="803982" y="519105"/>
                      <a:pt x="774876" y="613293"/>
                    </a:cubicBezTo>
                    <a:cubicBezTo>
                      <a:pt x="745770" y="707481"/>
                      <a:pt x="794429" y="874213"/>
                      <a:pt x="741827" y="914398"/>
                    </a:cubicBezTo>
                    <a:cubicBezTo>
                      <a:pt x="689225" y="954583"/>
                      <a:pt x="553450" y="854400"/>
                      <a:pt x="459262" y="854400"/>
                    </a:cubicBezTo>
                    <a:cubicBezTo>
                      <a:pt x="365074" y="874399"/>
                      <a:pt x="257367" y="928196"/>
                      <a:pt x="176697" y="914398"/>
                    </a:cubicBezTo>
                    <a:cubicBezTo>
                      <a:pt x="96027" y="900600"/>
                      <a:pt x="172754" y="707481"/>
                      <a:pt x="143648" y="613293"/>
                    </a:cubicBezTo>
                    <a:cubicBezTo>
                      <a:pt x="114542" y="519105"/>
                      <a:pt x="-18029" y="414289"/>
                      <a:pt x="2063" y="349269"/>
                    </a:cubicBezTo>
                    <a:close/>
                  </a:path>
                </a:pathLst>
              </a:custGeom>
              <a:solidFill>
                <a:srgbClr val="FFFF00"/>
              </a:solidFill>
              <a:ln w="15875">
                <a:solidFill>
                  <a:srgbClr val="FFFF00"/>
                </a:solidFill>
              </a:ln>
              <a:effectLst>
                <a:innerShdw blurRad="292100">
                  <a:srgbClr val="FFC000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0" name="五角星 2"/>
              <p:cNvSpPr/>
              <p:nvPr/>
            </p:nvSpPr>
            <p:spPr>
              <a:xfrm rot="20424262">
                <a:off x="11046365" y="4655056"/>
                <a:ext cx="290576" cy="221980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" fmla="*/ 0 w 914398"/>
                  <a:gd name="connsiteY0" fmla="*/ 349269 h 923906"/>
                  <a:gd name="connsiteX1" fmla="*/ 262139 w 914398"/>
                  <a:gd name="connsiteY1" fmla="*/ 223173 h 923906"/>
                  <a:gd name="connsiteX2" fmla="*/ 457199 w 914398"/>
                  <a:gd name="connsiteY2" fmla="*/ 0 h 923906"/>
                  <a:gd name="connsiteX3" fmla="*/ 652259 w 914398"/>
                  <a:gd name="connsiteY3" fmla="*/ 223173 h 923906"/>
                  <a:gd name="connsiteX4" fmla="*/ 914398 w 914398"/>
                  <a:gd name="connsiteY4" fmla="*/ 349269 h 923906"/>
                  <a:gd name="connsiteX5" fmla="*/ 772813 w 914398"/>
                  <a:gd name="connsiteY5" fmla="*/ 613293 h 923906"/>
                  <a:gd name="connsiteX6" fmla="*/ 739764 w 914398"/>
                  <a:gd name="connsiteY6" fmla="*/ 914398 h 923906"/>
                  <a:gd name="connsiteX7" fmla="*/ 457199 w 914398"/>
                  <a:gd name="connsiteY7" fmla="*/ 854400 h 923906"/>
                  <a:gd name="connsiteX8" fmla="*/ 174634 w 914398"/>
                  <a:gd name="connsiteY8" fmla="*/ 914398 h 923906"/>
                  <a:gd name="connsiteX9" fmla="*/ 141585 w 914398"/>
                  <a:gd name="connsiteY9" fmla="*/ 613293 h 923906"/>
                  <a:gd name="connsiteX10" fmla="*/ 0 w 914398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654322 w 918524"/>
                  <a:gd name="connsiteY0" fmla="*/ 223173 h 923906"/>
                  <a:gd name="connsiteX1" fmla="*/ 916461 w 918524"/>
                  <a:gd name="connsiteY1" fmla="*/ 349269 h 923906"/>
                  <a:gd name="connsiteX2" fmla="*/ 774876 w 918524"/>
                  <a:gd name="connsiteY2" fmla="*/ 613293 h 923906"/>
                  <a:gd name="connsiteX3" fmla="*/ 741827 w 918524"/>
                  <a:gd name="connsiteY3" fmla="*/ 914398 h 923906"/>
                  <a:gd name="connsiteX4" fmla="*/ 459262 w 918524"/>
                  <a:gd name="connsiteY4" fmla="*/ 854400 h 923906"/>
                  <a:gd name="connsiteX5" fmla="*/ 176697 w 918524"/>
                  <a:gd name="connsiteY5" fmla="*/ 914398 h 923906"/>
                  <a:gd name="connsiteX6" fmla="*/ 143648 w 918524"/>
                  <a:gd name="connsiteY6" fmla="*/ 613293 h 923906"/>
                  <a:gd name="connsiteX7" fmla="*/ 2063 w 918524"/>
                  <a:gd name="connsiteY7" fmla="*/ 349269 h 923906"/>
                  <a:gd name="connsiteX8" fmla="*/ 264202 w 918524"/>
                  <a:gd name="connsiteY8" fmla="*/ 223173 h 923906"/>
                  <a:gd name="connsiteX9" fmla="*/ 459262 w 918524"/>
                  <a:gd name="connsiteY9" fmla="*/ 0 h 923906"/>
                  <a:gd name="connsiteX10" fmla="*/ 715845 w 918524"/>
                  <a:gd name="connsiteY10" fmla="*/ 284696 h 923906"/>
                  <a:gd name="connsiteX0" fmla="*/ 916461 w 918524"/>
                  <a:gd name="connsiteY0" fmla="*/ 349269 h 923906"/>
                  <a:gd name="connsiteX1" fmla="*/ 774876 w 918524"/>
                  <a:gd name="connsiteY1" fmla="*/ 613293 h 923906"/>
                  <a:gd name="connsiteX2" fmla="*/ 741827 w 918524"/>
                  <a:gd name="connsiteY2" fmla="*/ 914398 h 923906"/>
                  <a:gd name="connsiteX3" fmla="*/ 459262 w 918524"/>
                  <a:gd name="connsiteY3" fmla="*/ 854400 h 923906"/>
                  <a:gd name="connsiteX4" fmla="*/ 176697 w 918524"/>
                  <a:gd name="connsiteY4" fmla="*/ 914398 h 923906"/>
                  <a:gd name="connsiteX5" fmla="*/ 143648 w 918524"/>
                  <a:gd name="connsiteY5" fmla="*/ 613293 h 923906"/>
                  <a:gd name="connsiteX6" fmla="*/ 2063 w 918524"/>
                  <a:gd name="connsiteY6" fmla="*/ 349269 h 923906"/>
                  <a:gd name="connsiteX7" fmla="*/ 264202 w 918524"/>
                  <a:gd name="connsiteY7" fmla="*/ 223173 h 923906"/>
                  <a:gd name="connsiteX8" fmla="*/ 459262 w 918524"/>
                  <a:gd name="connsiteY8" fmla="*/ 0 h 923906"/>
                  <a:gd name="connsiteX9" fmla="*/ 715845 w 918524"/>
                  <a:gd name="connsiteY9" fmla="*/ 284696 h 923906"/>
                  <a:gd name="connsiteX0" fmla="*/ 774876 w 774876"/>
                  <a:gd name="connsiteY0" fmla="*/ 613293 h 923906"/>
                  <a:gd name="connsiteX1" fmla="*/ 741827 w 774876"/>
                  <a:gd name="connsiteY1" fmla="*/ 914398 h 923906"/>
                  <a:gd name="connsiteX2" fmla="*/ 459262 w 774876"/>
                  <a:gd name="connsiteY2" fmla="*/ 854400 h 923906"/>
                  <a:gd name="connsiteX3" fmla="*/ 176697 w 774876"/>
                  <a:gd name="connsiteY3" fmla="*/ 914398 h 923906"/>
                  <a:gd name="connsiteX4" fmla="*/ 143648 w 774876"/>
                  <a:gd name="connsiteY4" fmla="*/ 613293 h 923906"/>
                  <a:gd name="connsiteX5" fmla="*/ 2063 w 774876"/>
                  <a:gd name="connsiteY5" fmla="*/ 349269 h 923906"/>
                  <a:gd name="connsiteX6" fmla="*/ 264202 w 774876"/>
                  <a:gd name="connsiteY6" fmla="*/ 223173 h 923906"/>
                  <a:gd name="connsiteX7" fmla="*/ 459262 w 774876"/>
                  <a:gd name="connsiteY7" fmla="*/ 0 h 923906"/>
                  <a:gd name="connsiteX8" fmla="*/ 715845 w 774876"/>
                  <a:gd name="connsiteY8" fmla="*/ 284696 h 923906"/>
                  <a:gd name="connsiteX0" fmla="*/ 741827 w 741827"/>
                  <a:gd name="connsiteY0" fmla="*/ 914398 h 923906"/>
                  <a:gd name="connsiteX1" fmla="*/ 459262 w 741827"/>
                  <a:gd name="connsiteY1" fmla="*/ 854400 h 923906"/>
                  <a:gd name="connsiteX2" fmla="*/ 176697 w 741827"/>
                  <a:gd name="connsiteY2" fmla="*/ 914398 h 923906"/>
                  <a:gd name="connsiteX3" fmla="*/ 143648 w 741827"/>
                  <a:gd name="connsiteY3" fmla="*/ 613293 h 923906"/>
                  <a:gd name="connsiteX4" fmla="*/ 2063 w 741827"/>
                  <a:gd name="connsiteY4" fmla="*/ 349269 h 923906"/>
                  <a:gd name="connsiteX5" fmla="*/ 264202 w 741827"/>
                  <a:gd name="connsiteY5" fmla="*/ 223173 h 923906"/>
                  <a:gd name="connsiteX6" fmla="*/ 459262 w 741827"/>
                  <a:gd name="connsiteY6" fmla="*/ 0 h 923906"/>
                  <a:gd name="connsiteX7" fmla="*/ 715845 w 741827"/>
                  <a:gd name="connsiteY7" fmla="*/ 284696 h 923906"/>
                  <a:gd name="connsiteX0" fmla="*/ 459262 w 715845"/>
                  <a:gd name="connsiteY0" fmla="*/ 854400 h 916632"/>
                  <a:gd name="connsiteX1" fmla="*/ 176697 w 715845"/>
                  <a:gd name="connsiteY1" fmla="*/ 914398 h 916632"/>
                  <a:gd name="connsiteX2" fmla="*/ 143648 w 715845"/>
                  <a:gd name="connsiteY2" fmla="*/ 613293 h 916632"/>
                  <a:gd name="connsiteX3" fmla="*/ 2063 w 715845"/>
                  <a:gd name="connsiteY3" fmla="*/ 349269 h 916632"/>
                  <a:gd name="connsiteX4" fmla="*/ 264202 w 715845"/>
                  <a:gd name="connsiteY4" fmla="*/ 223173 h 916632"/>
                  <a:gd name="connsiteX5" fmla="*/ 459262 w 715845"/>
                  <a:gd name="connsiteY5" fmla="*/ 0 h 916632"/>
                  <a:gd name="connsiteX6" fmla="*/ 715845 w 715845"/>
                  <a:gd name="connsiteY6" fmla="*/ 284696 h 916632"/>
                  <a:gd name="connsiteX0" fmla="*/ 176697 w 715845"/>
                  <a:gd name="connsiteY0" fmla="*/ 914398 h 914398"/>
                  <a:gd name="connsiteX1" fmla="*/ 143648 w 715845"/>
                  <a:gd name="connsiteY1" fmla="*/ 613293 h 914398"/>
                  <a:gd name="connsiteX2" fmla="*/ 2063 w 715845"/>
                  <a:gd name="connsiteY2" fmla="*/ 349269 h 914398"/>
                  <a:gd name="connsiteX3" fmla="*/ 264202 w 715845"/>
                  <a:gd name="connsiteY3" fmla="*/ 223173 h 914398"/>
                  <a:gd name="connsiteX4" fmla="*/ 459262 w 715845"/>
                  <a:gd name="connsiteY4" fmla="*/ 0 h 914398"/>
                  <a:gd name="connsiteX5" fmla="*/ 715845 w 715845"/>
                  <a:gd name="connsiteY5" fmla="*/ 284696 h 914398"/>
                  <a:gd name="connsiteX0" fmla="*/ 143648 w 715845"/>
                  <a:gd name="connsiteY0" fmla="*/ 613293 h 613293"/>
                  <a:gd name="connsiteX1" fmla="*/ 2063 w 715845"/>
                  <a:gd name="connsiteY1" fmla="*/ 349269 h 613293"/>
                  <a:gd name="connsiteX2" fmla="*/ 264202 w 715845"/>
                  <a:gd name="connsiteY2" fmla="*/ 223173 h 613293"/>
                  <a:gd name="connsiteX3" fmla="*/ 459262 w 715845"/>
                  <a:gd name="connsiteY3" fmla="*/ 0 h 613293"/>
                  <a:gd name="connsiteX4" fmla="*/ 715845 w 715845"/>
                  <a:gd name="connsiteY4" fmla="*/ 284696 h 613293"/>
                  <a:gd name="connsiteX0" fmla="*/ 0 w 713782"/>
                  <a:gd name="connsiteY0" fmla="*/ 349269 h 349269"/>
                  <a:gd name="connsiteX1" fmla="*/ 262139 w 713782"/>
                  <a:gd name="connsiteY1" fmla="*/ 223173 h 349269"/>
                  <a:gd name="connsiteX2" fmla="*/ 457199 w 713782"/>
                  <a:gd name="connsiteY2" fmla="*/ 0 h 349269"/>
                  <a:gd name="connsiteX3" fmla="*/ 713782 w 713782"/>
                  <a:gd name="connsiteY3" fmla="*/ 284696 h 349269"/>
                  <a:gd name="connsiteX0" fmla="*/ 0 w 457199"/>
                  <a:gd name="connsiteY0" fmla="*/ 349269 h 349269"/>
                  <a:gd name="connsiteX1" fmla="*/ 262139 w 457199"/>
                  <a:gd name="connsiteY1" fmla="*/ 223173 h 349269"/>
                  <a:gd name="connsiteX2" fmla="*/ 457199 w 457199"/>
                  <a:gd name="connsiteY2" fmla="*/ 0 h 349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57199" h="349269">
                    <a:moveTo>
                      <a:pt x="0" y="349269"/>
                    </a:moveTo>
                    <a:cubicBezTo>
                      <a:pt x="20092" y="284249"/>
                      <a:pt x="185939" y="281384"/>
                      <a:pt x="262139" y="223173"/>
                    </a:cubicBezTo>
                    <a:cubicBezTo>
                      <a:pt x="338339" y="164962"/>
                      <a:pt x="392179" y="0"/>
                      <a:pt x="457199" y="0"/>
                    </a:cubicBezTo>
                  </a:path>
                </a:pathLst>
              </a:custGeom>
              <a:noFill/>
              <a:ln w="28575" cap="rnd">
                <a:solidFill>
                  <a:schemeClr val="bg1">
                    <a:alpha val="89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5" name="五角星 2"/>
              <p:cNvSpPr/>
              <p:nvPr/>
            </p:nvSpPr>
            <p:spPr>
              <a:xfrm rot="6997346">
                <a:off x="11587935" y="4901938"/>
                <a:ext cx="128719" cy="147271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" fmla="*/ 0 w 914398"/>
                  <a:gd name="connsiteY0" fmla="*/ 349269 h 923906"/>
                  <a:gd name="connsiteX1" fmla="*/ 262139 w 914398"/>
                  <a:gd name="connsiteY1" fmla="*/ 223173 h 923906"/>
                  <a:gd name="connsiteX2" fmla="*/ 457199 w 914398"/>
                  <a:gd name="connsiteY2" fmla="*/ 0 h 923906"/>
                  <a:gd name="connsiteX3" fmla="*/ 652259 w 914398"/>
                  <a:gd name="connsiteY3" fmla="*/ 223173 h 923906"/>
                  <a:gd name="connsiteX4" fmla="*/ 914398 w 914398"/>
                  <a:gd name="connsiteY4" fmla="*/ 349269 h 923906"/>
                  <a:gd name="connsiteX5" fmla="*/ 772813 w 914398"/>
                  <a:gd name="connsiteY5" fmla="*/ 613293 h 923906"/>
                  <a:gd name="connsiteX6" fmla="*/ 739764 w 914398"/>
                  <a:gd name="connsiteY6" fmla="*/ 914398 h 923906"/>
                  <a:gd name="connsiteX7" fmla="*/ 457199 w 914398"/>
                  <a:gd name="connsiteY7" fmla="*/ 854400 h 923906"/>
                  <a:gd name="connsiteX8" fmla="*/ 174634 w 914398"/>
                  <a:gd name="connsiteY8" fmla="*/ 914398 h 923906"/>
                  <a:gd name="connsiteX9" fmla="*/ 141585 w 914398"/>
                  <a:gd name="connsiteY9" fmla="*/ 613293 h 923906"/>
                  <a:gd name="connsiteX10" fmla="*/ 0 w 914398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654322 w 918524"/>
                  <a:gd name="connsiteY0" fmla="*/ 223173 h 923906"/>
                  <a:gd name="connsiteX1" fmla="*/ 916461 w 918524"/>
                  <a:gd name="connsiteY1" fmla="*/ 349269 h 923906"/>
                  <a:gd name="connsiteX2" fmla="*/ 774876 w 918524"/>
                  <a:gd name="connsiteY2" fmla="*/ 613293 h 923906"/>
                  <a:gd name="connsiteX3" fmla="*/ 741827 w 918524"/>
                  <a:gd name="connsiteY3" fmla="*/ 914398 h 923906"/>
                  <a:gd name="connsiteX4" fmla="*/ 459262 w 918524"/>
                  <a:gd name="connsiteY4" fmla="*/ 854400 h 923906"/>
                  <a:gd name="connsiteX5" fmla="*/ 176697 w 918524"/>
                  <a:gd name="connsiteY5" fmla="*/ 914398 h 923906"/>
                  <a:gd name="connsiteX6" fmla="*/ 143648 w 918524"/>
                  <a:gd name="connsiteY6" fmla="*/ 613293 h 923906"/>
                  <a:gd name="connsiteX7" fmla="*/ 2063 w 918524"/>
                  <a:gd name="connsiteY7" fmla="*/ 349269 h 923906"/>
                  <a:gd name="connsiteX8" fmla="*/ 264202 w 918524"/>
                  <a:gd name="connsiteY8" fmla="*/ 223173 h 923906"/>
                  <a:gd name="connsiteX9" fmla="*/ 459262 w 918524"/>
                  <a:gd name="connsiteY9" fmla="*/ 0 h 923906"/>
                  <a:gd name="connsiteX10" fmla="*/ 715845 w 918524"/>
                  <a:gd name="connsiteY10" fmla="*/ 284696 h 923906"/>
                  <a:gd name="connsiteX0" fmla="*/ 916461 w 918524"/>
                  <a:gd name="connsiteY0" fmla="*/ 349269 h 923906"/>
                  <a:gd name="connsiteX1" fmla="*/ 774876 w 918524"/>
                  <a:gd name="connsiteY1" fmla="*/ 613293 h 923906"/>
                  <a:gd name="connsiteX2" fmla="*/ 741827 w 918524"/>
                  <a:gd name="connsiteY2" fmla="*/ 914398 h 923906"/>
                  <a:gd name="connsiteX3" fmla="*/ 459262 w 918524"/>
                  <a:gd name="connsiteY3" fmla="*/ 854400 h 923906"/>
                  <a:gd name="connsiteX4" fmla="*/ 176697 w 918524"/>
                  <a:gd name="connsiteY4" fmla="*/ 914398 h 923906"/>
                  <a:gd name="connsiteX5" fmla="*/ 143648 w 918524"/>
                  <a:gd name="connsiteY5" fmla="*/ 613293 h 923906"/>
                  <a:gd name="connsiteX6" fmla="*/ 2063 w 918524"/>
                  <a:gd name="connsiteY6" fmla="*/ 349269 h 923906"/>
                  <a:gd name="connsiteX7" fmla="*/ 264202 w 918524"/>
                  <a:gd name="connsiteY7" fmla="*/ 223173 h 923906"/>
                  <a:gd name="connsiteX8" fmla="*/ 459262 w 918524"/>
                  <a:gd name="connsiteY8" fmla="*/ 0 h 923906"/>
                  <a:gd name="connsiteX9" fmla="*/ 715845 w 918524"/>
                  <a:gd name="connsiteY9" fmla="*/ 284696 h 923906"/>
                  <a:gd name="connsiteX0" fmla="*/ 774876 w 774876"/>
                  <a:gd name="connsiteY0" fmla="*/ 613293 h 923906"/>
                  <a:gd name="connsiteX1" fmla="*/ 741827 w 774876"/>
                  <a:gd name="connsiteY1" fmla="*/ 914398 h 923906"/>
                  <a:gd name="connsiteX2" fmla="*/ 459262 w 774876"/>
                  <a:gd name="connsiteY2" fmla="*/ 854400 h 923906"/>
                  <a:gd name="connsiteX3" fmla="*/ 176697 w 774876"/>
                  <a:gd name="connsiteY3" fmla="*/ 914398 h 923906"/>
                  <a:gd name="connsiteX4" fmla="*/ 143648 w 774876"/>
                  <a:gd name="connsiteY4" fmla="*/ 613293 h 923906"/>
                  <a:gd name="connsiteX5" fmla="*/ 2063 w 774876"/>
                  <a:gd name="connsiteY5" fmla="*/ 349269 h 923906"/>
                  <a:gd name="connsiteX6" fmla="*/ 264202 w 774876"/>
                  <a:gd name="connsiteY6" fmla="*/ 223173 h 923906"/>
                  <a:gd name="connsiteX7" fmla="*/ 459262 w 774876"/>
                  <a:gd name="connsiteY7" fmla="*/ 0 h 923906"/>
                  <a:gd name="connsiteX8" fmla="*/ 715845 w 774876"/>
                  <a:gd name="connsiteY8" fmla="*/ 284696 h 923906"/>
                  <a:gd name="connsiteX0" fmla="*/ 741827 w 741827"/>
                  <a:gd name="connsiteY0" fmla="*/ 914398 h 923906"/>
                  <a:gd name="connsiteX1" fmla="*/ 459262 w 741827"/>
                  <a:gd name="connsiteY1" fmla="*/ 854400 h 923906"/>
                  <a:gd name="connsiteX2" fmla="*/ 176697 w 741827"/>
                  <a:gd name="connsiteY2" fmla="*/ 914398 h 923906"/>
                  <a:gd name="connsiteX3" fmla="*/ 143648 w 741827"/>
                  <a:gd name="connsiteY3" fmla="*/ 613293 h 923906"/>
                  <a:gd name="connsiteX4" fmla="*/ 2063 w 741827"/>
                  <a:gd name="connsiteY4" fmla="*/ 349269 h 923906"/>
                  <a:gd name="connsiteX5" fmla="*/ 264202 w 741827"/>
                  <a:gd name="connsiteY5" fmla="*/ 223173 h 923906"/>
                  <a:gd name="connsiteX6" fmla="*/ 459262 w 741827"/>
                  <a:gd name="connsiteY6" fmla="*/ 0 h 923906"/>
                  <a:gd name="connsiteX7" fmla="*/ 715845 w 741827"/>
                  <a:gd name="connsiteY7" fmla="*/ 284696 h 923906"/>
                  <a:gd name="connsiteX0" fmla="*/ 459262 w 715845"/>
                  <a:gd name="connsiteY0" fmla="*/ 854400 h 916632"/>
                  <a:gd name="connsiteX1" fmla="*/ 176697 w 715845"/>
                  <a:gd name="connsiteY1" fmla="*/ 914398 h 916632"/>
                  <a:gd name="connsiteX2" fmla="*/ 143648 w 715845"/>
                  <a:gd name="connsiteY2" fmla="*/ 613293 h 916632"/>
                  <a:gd name="connsiteX3" fmla="*/ 2063 w 715845"/>
                  <a:gd name="connsiteY3" fmla="*/ 349269 h 916632"/>
                  <a:gd name="connsiteX4" fmla="*/ 264202 w 715845"/>
                  <a:gd name="connsiteY4" fmla="*/ 223173 h 916632"/>
                  <a:gd name="connsiteX5" fmla="*/ 459262 w 715845"/>
                  <a:gd name="connsiteY5" fmla="*/ 0 h 916632"/>
                  <a:gd name="connsiteX6" fmla="*/ 715845 w 715845"/>
                  <a:gd name="connsiteY6" fmla="*/ 284696 h 916632"/>
                  <a:gd name="connsiteX0" fmla="*/ 176697 w 715845"/>
                  <a:gd name="connsiteY0" fmla="*/ 914398 h 914398"/>
                  <a:gd name="connsiteX1" fmla="*/ 143648 w 715845"/>
                  <a:gd name="connsiteY1" fmla="*/ 613293 h 914398"/>
                  <a:gd name="connsiteX2" fmla="*/ 2063 w 715845"/>
                  <a:gd name="connsiteY2" fmla="*/ 349269 h 914398"/>
                  <a:gd name="connsiteX3" fmla="*/ 264202 w 715845"/>
                  <a:gd name="connsiteY3" fmla="*/ 223173 h 914398"/>
                  <a:gd name="connsiteX4" fmla="*/ 459262 w 715845"/>
                  <a:gd name="connsiteY4" fmla="*/ 0 h 914398"/>
                  <a:gd name="connsiteX5" fmla="*/ 715845 w 715845"/>
                  <a:gd name="connsiteY5" fmla="*/ 284696 h 914398"/>
                  <a:gd name="connsiteX0" fmla="*/ 143648 w 715845"/>
                  <a:gd name="connsiteY0" fmla="*/ 613293 h 613293"/>
                  <a:gd name="connsiteX1" fmla="*/ 2063 w 715845"/>
                  <a:gd name="connsiteY1" fmla="*/ 349269 h 613293"/>
                  <a:gd name="connsiteX2" fmla="*/ 264202 w 715845"/>
                  <a:gd name="connsiteY2" fmla="*/ 223173 h 613293"/>
                  <a:gd name="connsiteX3" fmla="*/ 459262 w 715845"/>
                  <a:gd name="connsiteY3" fmla="*/ 0 h 613293"/>
                  <a:gd name="connsiteX4" fmla="*/ 715845 w 715845"/>
                  <a:gd name="connsiteY4" fmla="*/ 284696 h 613293"/>
                  <a:gd name="connsiteX0" fmla="*/ 0 w 713782"/>
                  <a:gd name="connsiteY0" fmla="*/ 349269 h 349269"/>
                  <a:gd name="connsiteX1" fmla="*/ 262139 w 713782"/>
                  <a:gd name="connsiteY1" fmla="*/ 223173 h 349269"/>
                  <a:gd name="connsiteX2" fmla="*/ 457199 w 713782"/>
                  <a:gd name="connsiteY2" fmla="*/ 0 h 349269"/>
                  <a:gd name="connsiteX3" fmla="*/ 713782 w 713782"/>
                  <a:gd name="connsiteY3" fmla="*/ 284696 h 349269"/>
                  <a:gd name="connsiteX0" fmla="*/ 0 w 457199"/>
                  <a:gd name="connsiteY0" fmla="*/ 349269 h 349269"/>
                  <a:gd name="connsiteX1" fmla="*/ 262139 w 457199"/>
                  <a:gd name="connsiteY1" fmla="*/ 223173 h 349269"/>
                  <a:gd name="connsiteX2" fmla="*/ 457199 w 457199"/>
                  <a:gd name="connsiteY2" fmla="*/ 0 h 349269"/>
                  <a:gd name="connsiteX0" fmla="*/ 0 w 195060"/>
                  <a:gd name="connsiteY0" fmla="*/ 223173 h 223173"/>
                  <a:gd name="connsiteX1" fmla="*/ 195060 w 195060"/>
                  <a:gd name="connsiteY1" fmla="*/ 0 h 2231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95060" h="223173">
                    <a:moveTo>
                      <a:pt x="0" y="223173"/>
                    </a:moveTo>
                    <a:cubicBezTo>
                      <a:pt x="76200" y="164962"/>
                      <a:pt x="130040" y="0"/>
                      <a:pt x="195060" y="0"/>
                    </a:cubicBezTo>
                  </a:path>
                </a:pathLst>
              </a:custGeom>
              <a:noFill/>
              <a:ln w="28575" cap="rnd">
                <a:solidFill>
                  <a:schemeClr val="bg1">
                    <a:alpha val="69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96" name="组合 95"/>
          <p:cNvGrpSpPr/>
          <p:nvPr/>
        </p:nvGrpSpPr>
        <p:grpSpPr>
          <a:xfrm rot="1562261">
            <a:off x="11219222" y="3808953"/>
            <a:ext cx="466601" cy="458021"/>
            <a:chOff x="10646778" y="4753862"/>
            <a:chExt cx="751521" cy="737702"/>
          </a:xfrm>
        </p:grpSpPr>
        <p:sp>
          <p:nvSpPr>
            <p:cNvPr id="97" name="五角星 2"/>
            <p:cNvSpPr/>
            <p:nvPr/>
          </p:nvSpPr>
          <p:spPr>
            <a:xfrm rot="20227648" flipH="1">
              <a:off x="10648573" y="4753862"/>
              <a:ext cx="749726" cy="728735"/>
            </a:xfrm>
            <a:custGeom>
              <a:avLst/>
              <a:gdLst>
                <a:gd name="connsiteX0" fmla="*/ 1 w 914400"/>
                <a:gd name="connsiteY0" fmla="*/ 349269 h 914400"/>
                <a:gd name="connsiteX1" fmla="*/ 262140 w 914400"/>
                <a:gd name="connsiteY1" fmla="*/ 223173 h 914400"/>
                <a:gd name="connsiteX2" fmla="*/ 457200 w 914400"/>
                <a:gd name="connsiteY2" fmla="*/ 0 h 914400"/>
                <a:gd name="connsiteX3" fmla="*/ 652260 w 914400"/>
                <a:gd name="connsiteY3" fmla="*/ 223173 h 914400"/>
                <a:gd name="connsiteX4" fmla="*/ 914399 w 914400"/>
                <a:gd name="connsiteY4" fmla="*/ 349269 h 914400"/>
                <a:gd name="connsiteX5" fmla="*/ 772814 w 914400"/>
                <a:gd name="connsiteY5" fmla="*/ 613293 h 914400"/>
                <a:gd name="connsiteX6" fmla="*/ 739765 w 914400"/>
                <a:gd name="connsiteY6" fmla="*/ 914398 h 914400"/>
                <a:gd name="connsiteX7" fmla="*/ 457200 w 914400"/>
                <a:gd name="connsiteY7" fmla="*/ 854400 h 914400"/>
                <a:gd name="connsiteX8" fmla="*/ 174635 w 914400"/>
                <a:gd name="connsiteY8" fmla="*/ 914398 h 914400"/>
                <a:gd name="connsiteX9" fmla="*/ 141586 w 914400"/>
                <a:gd name="connsiteY9" fmla="*/ 613293 h 914400"/>
                <a:gd name="connsiteX10" fmla="*/ 1 w 914400"/>
                <a:gd name="connsiteY10" fmla="*/ 349269 h 914400"/>
                <a:gd name="connsiteX0" fmla="*/ 0 w 914398"/>
                <a:gd name="connsiteY0" fmla="*/ 349269 h 923906"/>
                <a:gd name="connsiteX1" fmla="*/ 262139 w 914398"/>
                <a:gd name="connsiteY1" fmla="*/ 223173 h 923906"/>
                <a:gd name="connsiteX2" fmla="*/ 457199 w 914398"/>
                <a:gd name="connsiteY2" fmla="*/ 0 h 923906"/>
                <a:gd name="connsiteX3" fmla="*/ 652259 w 914398"/>
                <a:gd name="connsiteY3" fmla="*/ 223173 h 923906"/>
                <a:gd name="connsiteX4" fmla="*/ 914398 w 914398"/>
                <a:gd name="connsiteY4" fmla="*/ 349269 h 923906"/>
                <a:gd name="connsiteX5" fmla="*/ 772813 w 914398"/>
                <a:gd name="connsiteY5" fmla="*/ 613293 h 923906"/>
                <a:gd name="connsiteX6" fmla="*/ 739764 w 914398"/>
                <a:gd name="connsiteY6" fmla="*/ 914398 h 923906"/>
                <a:gd name="connsiteX7" fmla="*/ 457199 w 914398"/>
                <a:gd name="connsiteY7" fmla="*/ 854400 h 923906"/>
                <a:gd name="connsiteX8" fmla="*/ 174634 w 914398"/>
                <a:gd name="connsiteY8" fmla="*/ 914398 h 923906"/>
                <a:gd name="connsiteX9" fmla="*/ 141585 w 914398"/>
                <a:gd name="connsiteY9" fmla="*/ 613293 h 923906"/>
                <a:gd name="connsiteX10" fmla="*/ 0 w 914398"/>
                <a:gd name="connsiteY10" fmla="*/ 349269 h 923906"/>
                <a:gd name="connsiteX0" fmla="*/ 0 w 916461"/>
                <a:gd name="connsiteY0" fmla="*/ 349269 h 923906"/>
                <a:gd name="connsiteX1" fmla="*/ 262139 w 916461"/>
                <a:gd name="connsiteY1" fmla="*/ 223173 h 923906"/>
                <a:gd name="connsiteX2" fmla="*/ 457199 w 916461"/>
                <a:gd name="connsiteY2" fmla="*/ 0 h 923906"/>
                <a:gd name="connsiteX3" fmla="*/ 652259 w 916461"/>
                <a:gd name="connsiteY3" fmla="*/ 223173 h 923906"/>
                <a:gd name="connsiteX4" fmla="*/ 914398 w 916461"/>
                <a:gd name="connsiteY4" fmla="*/ 349269 h 923906"/>
                <a:gd name="connsiteX5" fmla="*/ 772813 w 916461"/>
                <a:gd name="connsiteY5" fmla="*/ 613293 h 923906"/>
                <a:gd name="connsiteX6" fmla="*/ 739764 w 916461"/>
                <a:gd name="connsiteY6" fmla="*/ 914398 h 923906"/>
                <a:gd name="connsiteX7" fmla="*/ 457199 w 916461"/>
                <a:gd name="connsiteY7" fmla="*/ 854400 h 923906"/>
                <a:gd name="connsiteX8" fmla="*/ 174634 w 916461"/>
                <a:gd name="connsiteY8" fmla="*/ 914398 h 923906"/>
                <a:gd name="connsiteX9" fmla="*/ 141585 w 916461"/>
                <a:gd name="connsiteY9" fmla="*/ 613293 h 923906"/>
                <a:gd name="connsiteX10" fmla="*/ 0 w 916461"/>
                <a:gd name="connsiteY10" fmla="*/ 349269 h 923906"/>
                <a:gd name="connsiteX0" fmla="*/ 0 w 916461"/>
                <a:gd name="connsiteY0" fmla="*/ 349269 h 923906"/>
                <a:gd name="connsiteX1" fmla="*/ 262139 w 916461"/>
                <a:gd name="connsiteY1" fmla="*/ 223173 h 923906"/>
                <a:gd name="connsiteX2" fmla="*/ 457199 w 916461"/>
                <a:gd name="connsiteY2" fmla="*/ 0 h 923906"/>
                <a:gd name="connsiteX3" fmla="*/ 652259 w 916461"/>
                <a:gd name="connsiteY3" fmla="*/ 223173 h 923906"/>
                <a:gd name="connsiteX4" fmla="*/ 914398 w 916461"/>
                <a:gd name="connsiteY4" fmla="*/ 349269 h 923906"/>
                <a:gd name="connsiteX5" fmla="*/ 772813 w 916461"/>
                <a:gd name="connsiteY5" fmla="*/ 613293 h 923906"/>
                <a:gd name="connsiteX6" fmla="*/ 739764 w 916461"/>
                <a:gd name="connsiteY6" fmla="*/ 914398 h 923906"/>
                <a:gd name="connsiteX7" fmla="*/ 457199 w 916461"/>
                <a:gd name="connsiteY7" fmla="*/ 854400 h 923906"/>
                <a:gd name="connsiteX8" fmla="*/ 174634 w 916461"/>
                <a:gd name="connsiteY8" fmla="*/ 914398 h 923906"/>
                <a:gd name="connsiteX9" fmla="*/ 141585 w 916461"/>
                <a:gd name="connsiteY9" fmla="*/ 613293 h 923906"/>
                <a:gd name="connsiteX10" fmla="*/ 0 w 916461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18524" h="923906">
                  <a:moveTo>
                    <a:pt x="2063" y="349269"/>
                  </a:moveTo>
                  <a:cubicBezTo>
                    <a:pt x="22155" y="284249"/>
                    <a:pt x="188002" y="281384"/>
                    <a:pt x="264202" y="223173"/>
                  </a:cubicBezTo>
                  <a:cubicBezTo>
                    <a:pt x="340402" y="164962"/>
                    <a:pt x="394242" y="0"/>
                    <a:pt x="459262" y="0"/>
                  </a:cubicBezTo>
                  <a:cubicBezTo>
                    <a:pt x="524282" y="0"/>
                    <a:pt x="578122" y="164962"/>
                    <a:pt x="654322" y="223173"/>
                  </a:cubicBezTo>
                  <a:cubicBezTo>
                    <a:pt x="730522" y="281384"/>
                    <a:pt x="896369" y="284249"/>
                    <a:pt x="916461" y="349269"/>
                  </a:cubicBezTo>
                  <a:cubicBezTo>
                    <a:pt x="936553" y="414289"/>
                    <a:pt x="803982" y="519105"/>
                    <a:pt x="774876" y="613293"/>
                  </a:cubicBezTo>
                  <a:cubicBezTo>
                    <a:pt x="745770" y="707481"/>
                    <a:pt x="794429" y="874213"/>
                    <a:pt x="741827" y="914398"/>
                  </a:cubicBezTo>
                  <a:cubicBezTo>
                    <a:pt x="689225" y="954583"/>
                    <a:pt x="553450" y="854400"/>
                    <a:pt x="459262" y="854400"/>
                  </a:cubicBezTo>
                  <a:cubicBezTo>
                    <a:pt x="365074" y="874399"/>
                    <a:pt x="257367" y="928196"/>
                    <a:pt x="176697" y="914398"/>
                  </a:cubicBezTo>
                  <a:cubicBezTo>
                    <a:pt x="96027" y="900600"/>
                    <a:pt x="172754" y="707481"/>
                    <a:pt x="143648" y="613293"/>
                  </a:cubicBezTo>
                  <a:cubicBezTo>
                    <a:pt x="114542" y="519105"/>
                    <a:pt x="-18029" y="414289"/>
                    <a:pt x="2063" y="349269"/>
                  </a:cubicBezTo>
                  <a:close/>
                </a:path>
              </a:pathLst>
            </a:custGeom>
            <a:solidFill>
              <a:schemeClr val="bg1"/>
            </a:solidFill>
            <a:ln w="15875">
              <a:noFill/>
            </a:ln>
            <a:effectLst>
              <a:outerShdw blurRad="76200" dist="50800" dir="5400000" algn="t" rotWithShape="0">
                <a:prstClr val="black">
                  <a:alpha val="1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99" name="组合 98"/>
            <p:cNvGrpSpPr/>
            <p:nvPr/>
          </p:nvGrpSpPr>
          <p:grpSpPr>
            <a:xfrm>
              <a:off x="10646778" y="4762829"/>
              <a:ext cx="749726" cy="728735"/>
              <a:chOff x="11012539" y="4493889"/>
              <a:chExt cx="749726" cy="728735"/>
            </a:xfrm>
          </p:grpSpPr>
          <p:sp>
            <p:nvSpPr>
              <p:cNvPr id="101" name="五角星 2"/>
              <p:cNvSpPr/>
              <p:nvPr/>
            </p:nvSpPr>
            <p:spPr>
              <a:xfrm rot="20227648" flipH="1">
                <a:off x="11012539" y="4493889"/>
                <a:ext cx="749726" cy="728735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" fmla="*/ 0 w 914398"/>
                  <a:gd name="connsiteY0" fmla="*/ 349269 h 923906"/>
                  <a:gd name="connsiteX1" fmla="*/ 262139 w 914398"/>
                  <a:gd name="connsiteY1" fmla="*/ 223173 h 923906"/>
                  <a:gd name="connsiteX2" fmla="*/ 457199 w 914398"/>
                  <a:gd name="connsiteY2" fmla="*/ 0 h 923906"/>
                  <a:gd name="connsiteX3" fmla="*/ 652259 w 914398"/>
                  <a:gd name="connsiteY3" fmla="*/ 223173 h 923906"/>
                  <a:gd name="connsiteX4" fmla="*/ 914398 w 914398"/>
                  <a:gd name="connsiteY4" fmla="*/ 349269 h 923906"/>
                  <a:gd name="connsiteX5" fmla="*/ 772813 w 914398"/>
                  <a:gd name="connsiteY5" fmla="*/ 613293 h 923906"/>
                  <a:gd name="connsiteX6" fmla="*/ 739764 w 914398"/>
                  <a:gd name="connsiteY6" fmla="*/ 914398 h 923906"/>
                  <a:gd name="connsiteX7" fmla="*/ 457199 w 914398"/>
                  <a:gd name="connsiteY7" fmla="*/ 854400 h 923906"/>
                  <a:gd name="connsiteX8" fmla="*/ 174634 w 914398"/>
                  <a:gd name="connsiteY8" fmla="*/ 914398 h 923906"/>
                  <a:gd name="connsiteX9" fmla="*/ 141585 w 914398"/>
                  <a:gd name="connsiteY9" fmla="*/ 613293 h 923906"/>
                  <a:gd name="connsiteX10" fmla="*/ 0 w 914398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18524" h="923906">
                    <a:moveTo>
                      <a:pt x="2063" y="349269"/>
                    </a:moveTo>
                    <a:cubicBezTo>
                      <a:pt x="22155" y="284249"/>
                      <a:pt x="188002" y="281384"/>
                      <a:pt x="264202" y="223173"/>
                    </a:cubicBezTo>
                    <a:cubicBezTo>
                      <a:pt x="340402" y="164962"/>
                      <a:pt x="394242" y="0"/>
                      <a:pt x="459262" y="0"/>
                    </a:cubicBezTo>
                    <a:cubicBezTo>
                      <a:pt x="524282" y="0"/>
                      <a:pt x="578122" y="164962"/>
                      <a:pt x="654322" y="223173"/>
                    </a:cubicBezTo>
                    <a:cubicBezTo>
                      <a:pt x="730522" y="281384"/>
                      <a:pt x="896369" y="284249"/>
                      <a:pt x="916461" y="349269"/>
                    </a:cubicBezTo>
                    <a:cubicBezTo>
                      <a:pt x="936553" y="414289"/>
                      <a:pt x="803982" y="519105"/>
                      <a:pt x="774876" y="613293"/>
                    </a:cubicBezTo>
                    <a:cubicBezTo>
                      <a:pt x="745770" y="707481"/>
                      <a:pt x="794429" y="874213"/>
                      <a:pt x="741827" y="914398"/>
                    </a:cubicBezTo>
                    <a:cubicBezTo>
                      <a:pt x="689225" y="954583"/>
                      <a:pt x="553450" y="854400"/>
                      <a:pt x="459262" y="854400"/>
                    </a:cubicBezTo>
                    <a:cubicBezTo>
                      <a:pt x="365074" y="874399"/>
                      <a:pt x="257367" y="928196"/>
                      <a:pt x="176697" y="914398"/>
                    </a:cubicBezTo>
                    <a:cubicBezTo>
                      <a:pt x="96027" y="900600"/>
                      <a:pt x="172754" y="707481"/>
                      <a:pt x="143648" y="613293"/>
                    </a:cubicBezTo>
                    <a:cubicBezTo>
                      <a:pt x="114542" y="519105"/>
                      <a:pt x="-18029" y="414289"/>
                      <a:pt x="2063" y="349269"/>
                    </a:cubicBezTo>
                    <a:close/>
                  </a:path>
                </a:pathLst>
              </a:custGeom>
              <a:solidFill>
                <a:srgbClr val="8AFA4C"/>
              </a:solidFill>
              <a:ln w="15875">
                <a:solidFill>
                  <a:schemeClr val="bg1"/>
                </a:solidFill>
              </a:ln>
              <a:effectLst>
                <a:innerShdw blurRad="292100">
                  <a:srgbClr val="76CE0C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2" name="五角星 2"/>
              <p:cNvSpPr/>
              <p:nvPr/>
            </p:nvSpPr>
            <p:spPr>
              <a:xfrm rot="20424262">
                <a:off x="11046365" y="4655056"/>
                <a:ext cx="290576" cy="221980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" fmla="*/ 0 w 914398"/>
                  <a:gd name="connsiteY0" fmla="*/ 349269 h 923906"/>
                  <a:gd name="connsiteX1" fmla="*/ 262139 w 914398"/>
                  <a:gd name="connsiteY1" fmla="*/ 223173 h 923906"/>
                  <a:gd name="connsiteX2" fmla="*/ 457199 w 914398"/>
                  <a:gd name="connsiteY2" fmla="*/ 0 h 923906"/>
                  <a:gd name="connsiteX3" fmla="*/ 652259 w 914398"/>
                  <a:gd name="connsiteY3" fmla="*/ 223173 h 923906"/>
                  <a:gd name="connsiteX4" fmla="*/ 914398 w 914398"/>
                  <a:gd name="connsiteY4" fmla="*/ 349269 h 923906"/>
                  <a:gd name="connsiteX5" fmla="*/ 772813 w 914398"/>
                  <a:gd name="connsiteY5" fmla="*/ 613293 h 923906"/>
                  <a:gd name="connsiteX6" fmla="*/ 739764 w 914398"/>
                  <a:gd name="connsiteY6" fmla="*/ 914398 h 923906"/>
                  <a:gd name="connsiteX7" fmla="*/ 457199 w 914398"/>
                  <a:gd name="connsiteY7" fmla="*/ 854400 h 923906"/>
                  <a:gd name="connsiteX8" fmla="*/ 174634 w 914398"/>
                  <a:gd name="connsiteY8" fmla="*/ 914398 h 923906"/>
                  <a:gd name="connsiteX9" fmla="*/ 141585 w 914398"/>
                  <a:gd name="connsiteY9" fmla="*/ 613293 h 923906"/>
                  <a:gd name="connsiteX10" fmla="*/ 0 w 914398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654322 w 918524"/>
                  <a:gd name="connsiteY0" fmla="*/ 223173 h 923906"/>
                  <a:gd name="connsiteX1" fmla="*/ 916461 w 918524"/>
                  <a:gd name="connsiteY1" fmla="*/ 349269 h 923906"/>
                  <a:gd name="connsiteX2" fmla="*/ 774876 w 918524"/>
                  <a:gd name="connsiteY2" fmla="*/ 613293 h 923906"/>
                  <a:gd name="connsiteX3" fmla="*/ 741827 w 918524"/>
                  <a:gd name="connsiteY3" fmla="*/ 914398 h 923906"/>
                  <a:gd name="connsiteX4" fmla="*/ 459262 w 918524"/>
                  <a:gd name="connsiteY4" fmla="*/ 854400 h 923906"/>
                  <a:gd name="connsiteX5" fmla="*/ 176697 w 918524"/>
                  <a:gd name="connsiteY5" fmla="*/ 914398 h 923906"/>
                  <a:gd name="connsiteX6" fmla="*/ 143648 w 918524"/>
                  <a:gd name="connsiteY6" fmla="*/ 613293 h 923906"/>
                  <a:gd name="connsiteX7" fmla="*/ 2063 w 918524"/>
                  <a:gd name="connsiteY7" fmla="*/ 349269 h 923906"/>
                  <a:gd name="connsiteX8" fmla="*/ 264202 w 918524"/>
                  <a:gd name="connsiteY8" fmla="*/ 223173 h 923906"/>
                  <a:gd name="connsiteX9" fmla="*/ 459262 w 918524"/>
                  <a:gd name="connsiteY9" fmla="*/ 0 h 923906"/>
                  <a:gd name="connsiteX10" fmla="*/ 715845 w 918524"/>
                  <a:gd name="connsiteY10" fmla="*/ 284696 h 923906"/>
                  <a:gd name="connsiteX0" fmla="*/ 916461 w 918524"/>
                  <a:gd name="connsiteY0" fmla="*/ 349269 h 923906"/>
                  <a:gd name="connsiteX1" fmla="*/ 774876 w 918524"/>
                  <a:gd name="connsiteY1" fmla="*/ 613293 h 923906"/>
                  <a:gd name="connsiteX2" fmla="*/ 741827 w 918524"/>
                  <a:gd name="connsiteY2" fmla="*/ 914398 h 923906"/>
                  <a:gd name="connsiteX3" fmla="*/ 459262 w 918524"/>
                  <a:gd name="connsiteY3" fmla="*/ 854400 h 923906"/>
                  <a:gd name="connsiteX4" fmla="*/ 176697 w 918524"/>
                  <a:gd name="connsiteY4" fmla="*/ 914398 h 923906"/>
                  <a:gd name="connsiteX5" fmla="*/ 143648 w 918524"/>
                  <a:gd name="connsiteY5" fmla="*/ 613293 h 923906"/>
                  <a:gd name="connsiteX6" fmla="*/ 2063 w 918524"/>
                  <a:gd name="connsiteY6" fmla="*/ 349269 h 923906"/>
                  <a:gd name="connsiteX7" fmla="*/ 264202 w 918524"/>
                  <a:gd name="connsiteY7" fmla="*/ 223173 h 923906"/>
                  <a:gd name="connsiteX8" fmla="*/ 459262 w 918524"/>
                  <a:gd name="connsiteY8" fmla="*/ 0 h 923906"/>
                  <a:gd name="connsiteX9" fmla="*/ 715845 w 918524"/>
                  <a:gd name="connsiteY9" fmla="*/ 284696 h 923906"/>
                  <a:gd name="connsiteX0" fmla="*/ 774876 w 774876"/>
                  <a:gd name="connsiteY0" fmla="*/ 613293 h 923906"/>
                  <a:gd name="connsiteX1" fmla="*/ 741827 w 774876"/>
                  <a:gd name="connsiteY1" fmla="*/ 914398 h 923906"/>
                  <a:gd name="connsiteX2" fmla="*/ 459262 w 774876"/>
                  <a:gd name="connsiteY2" fmla="*/ 854400 h 923906"/>
                  <a:gd name="connsiteX3" fmla="*/ 176697 w 774876"/>
                  <a:gd name="connsiteY3" fmla="*/ 914398 h 923906"/>
                  <a:gd name="connsiteX4" fmla="*/ 143648 w 774876"/>
                  <a:gd name="connsiteY4" fmla="*/ 613293 h 923906"/>
                  <a:gd name="connsiteX5" fmla="*/ 2063 w 774876"/>
                  <a:gd name="connsiteY5" fmla="*/ 349269 h 923906"/>
                  <a:gd name="connsiteX6" fmla="*/ 264202 w 774876"/>
                  <a:gd name="connsiteY6" fmla="*/ 223173 h 923906"/>
                  <a:gd name="connsiteX7" fmla="*/ 459262 w 774876"/>
                  <a:gd name="connsiteY7" fmla="*/ 0 h 923906"/>
                  <a:gd name="connsiteX8" fmla="*/ 715845 w 774876"/>
                  <a:gd name="connsiteY8" fmla="*/ 284696 h 923906"/>
                  <a:gd name="connsiteX0" fmla="*/ 741827 w 741827"/>
                  <a:gd name="connsiteY0" fmla="*/ 914398 h 923906"/>
                  <a:gd name="connsiteX1" fmla="*/ 459262 w 741827"/>
                  <a:gd name="connsiteY1" fmla="*/ 854400 h 923906"/>
                  <a:gd name="connsiteX2" fmla="*/ 176697 w 741827"/>
                  <a:gd name="connsiteY2" fmla="*/ 914398 h 923906"/>
                  <a:gd name="connsiteX3" fmla="*/ 143648 w 741827"/>
                  <a:gd name="connsiteY3" fmla="*/ 613293 h 923906"/>
                  <a:gd name="connsiteX4" fmla="*/ 2063 w 741827"/>
                  <a:gd name="connsiteY4" fmla="*/ 349269 h 923906"/>
                  <a:gd name="connsiteX5" fmla="*/ 264202 w 741827"/>
                  <a:gd name="connsiteY5" fmla="*/ 223173 h 923906"/>
                  <a:gd name="connsiteX6" fmla="*/ 459262 w 741827"/>
                  <a:gd name="connsiteY6" fmla="*/ 0 h 923906"/>
                  <a:gd name="connsiteX7" fmla="*/ 715845 w 741827"/>
                  <a:gd name="connsiteY7" fmla="*/ 284696 h 923906"/>
                  <a:gd name="connsiteX0" fmla="*/ 459262 w 715845"/>
                  <a:gd name="connsiteY0" fmla="*/ 854400 h 916632"/>
                  <a:gd name="connsiteX1" fmla="*/ 176697 w 715845"/>
                  <a:gd name="connsiteY1" fmla="*/ 914398 h 916632"/>
                  <a:gd name="connsiteX2" fmla="*/ 143648 w 715845"/>
                  <a:gd name="connsiteY2" fmla="*/ 613293 h 916632"/>
                  <a:gd name="connsiteX3" fmla="*/ 2063 w 715845"/>
                  <a:gd name="connsiteY3" fmla="*/ 349269 h 916632"/>
                  <a:gd name="connsiteX4" fmla="*/ 264202 w 715845"/>
                  <a:gd name="connsiteY4" fmla="*/ 223173 h 916632"/>
                  <a:gd name="connsiteX5" fmla="*/ 459262 w 715845"/>
                  <a:gd name="connsiteY5" fmla="*/ 0 h 916632"/>
                  <a:gd name="connsiteX6" fmla="*/ 715845 w 715845"/>
                  <a:gd name="connsiteY6" fmla="*/ 284696 h 916632"/>
                  <a:gd name="connsiteX0" fmla="*/ 176697 w 715845"/>
                  <a:gd name="connsiteY0" fmla="*/ 914398 h 914398"/>
                  <a:gd name="connsiteX1" fmla="*/ 143648 w 715845"/>
                  <a:gd name="connsiteY1" fmla="*/ 613293 h 914398"/>
                  <a:gd name="connsiteX2" fmla="*/ 2063 w 715845"/>
                  <a:gd name="connsiteY2" fmla="*/ 349269 h 914398"/>
                  <a:gd name="connsiteX3" fmla="*/ 264202 w 715845"/>
                  <a:gd name="connsiteY3" fmla="*/ 223173 h 914398"/>
                  <a:gd name="connsiteX4" fmla="*/ 459262 w 715845"/>
                  <a:gd name="connsiteY4" fmla="*/ 0 h 914398"/>
                  <a:gd name="connsiteX5" fmla="*/ 715845 w 715845"/>
                  <a:gd name="connsiteY5" fmla="*/ 284696 h 914398"/>
                  <a:gd name="connsiteX0" fmla="*/ 143648 w 715845"/>
                  <a:gd name="connsiteY0" fmla="*/ 613293 h 613293"/>
                  <a:gd name="connsiteX1" fmla="*/ 2063 w 715845"/>
                  <a:gd name="connsiteY1" fmla="*/ 349269 h 613293"/>
                  <a:gd name="connsiteX2" fmla="*/ 264202 w 715845"/>
                  <a:gd name="connsiteY2" fmla="*/ 223173 h 613293"/>
                  <a:gd name="connsiteX3" fmla="*/ 459262 w 715845"/>
                  <a:gd name="connsiteY3" fmla="*/ 0 h 613293"/>
                  <a:gd name="connsiteX4" fmla="*/ 715845 w 715845"/>
                  <a:gd name="connsiteY4" fmla="*/ 284696 h 613293"/>
                  <a:gd name="connsiteX0" fmla="*/ 0 w 713782"/>
                  <a:gd name="connsiteY0" fmla="*/ 349269 h 349269"/>
                  <a:gd name="connsiteX1" fmla="*/ 262139 w 713782"/>
                  <a:gd name="connsiteY1" fmla="*/ 223173 h 349269"/>
                  <a:gd name="connsiteX2" fmla="*/ 457199 w 713782"/>
                  <a:gd name="connsiteY2" fmla="*/ 0 h 349269"/>
                  <a:gd name="connsiteX3" fmla="*/ 713782 w 713782"/>
                  <a:gd name="connsiteY3" fmla="*/ 284696 h 349269"/>
                  <a:gd name="connsiteX0" fmla="*/ 0 w 457199"/>
                  <a:gd name="connsiteY0" fmla="*/ 349269 h 349269"/>
                  <a:gd name="connsiteX1" fmla="*/ 262139 w 457199"/>
                  <a:gd name="connsiteY1" fmla="*/ 223173 h 349269"/>
                  <a:gd name="connsiteX2" fmla="*/ 457199 w 457199"/>
                  <a:gd name="connsiteY2" fmla="*/ 0 h 349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57199" h="349269">
                    <a:moveTo>
                      <a:pt x="0" y="349269"/>
                    </a:moveTo>
                    <a:cubicBezTo>
                      <a:pt x="20092" y="284249"/>
                      <a:pt x="185939" y="281384"/>
                      <a:pt x="262139" y="223173"/>
                    </a:cubicBezTo>
                    <a:cubicBezTo>
                      <a:pt x="338339" y="164962"/>
                      <a:pt x="392179" y="0"/>
                      <a:pt x="457199" y="0"/>
                    </a:cubicBezTo>
                  </a:path>
                </a:pathLst>
              </a:custGeom>
              <a:noFill/>
              <a:ln w="28575" cap="rnd">
                <a:solidFill>
                  <a:schemeClr val="bg1">
                    <a:alpha val="89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3" name="五角星 2"/>
              <p:cNvSpPr/>
              <p:nvPr/>
            </p:nvSpPr>
            <p:spPr>
              <a:xfrm rot="6997346">
                <a:off x="11587935" y="4901938"/>
                <a:ext cx="128719" cy="147271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" fmla="*/ 0 w 914398"/>
                  <a:gd name="connsiteY0" fmla="*/ 349269 h 923906"/>
                  <a:gd name="connsiteX1" fmla="*/ 262139 w 914398"/>
                  <a:gd name="connsiteY1" fmla="*/ 223173 h 923906"/>
                  <a:gd name="connsiteX2" fmla="*/ 457199 w 914398"/>
                  <a:gd name="connsiteY2" fmla="*/ 0 h 923906"/>
                  <a:gd name="connsiteX3" fmla="*/ 652259 w 914398"/>
                  <a:gd name="connsiteY3" fmla="*/ 223173 h 923906"/>
                  <a:gd name="connsiteX4" fmla="*/ 914398 w 914398"/>
                  <a:gd name="connsiteY4" fmla="*/ 349269 h 923906"/>
                  <a:gd name="connsiteX5" fmla="*/ 772813 w 914398"/>
                  <a:gd name="connsiteY5" fmla="*/ 613293 h 923906"/>
                  <a:gd name="connsiteX6" fmla="*/ 739764 w 914398"/>
                  <a:gd name="connsiteY6" fmla="*/ 914398 h 923906"/>
                  <a:gd name="connsiteX7" fmla="*/ 457199 w 914398"/>
                  <a:gd name="connsiteY7" fmla="*/ 854400 h 923906"/>
                  <a:gd name="connsiteX8" fmla="*/ 174634 w 914398"/>
                  <a:gd name="connsiteY8" fmla="*/ 914398 h 923906"/>
                  <a:gd name="connsiteX9" fmla="*/ 141585 w 914398"/>
                  <a:gd name="connsiteY9" fmla="*/ 613293 h 923906"/>
                  <a:gd name="connsiteX10" fmla="*/ 0 w 914398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654322 w 918524"/>
                  <a:gd name="connsiteY0" fmla="*/ 223173 h 923906"/>
                  <a:gd name="connsiteX1" fmla="*/ 916461 w 918524"/>
                  <a:gd name="connsiteY1" fmla="*/ 349269 h 923906"/>
                  <a:gd name="connsiteX2" fmla="*/ 774876 w 918524"/>
                  <a:gd name="connsiteY2" fmla="*/ 613293 h 923906"/>
                  <a:gd name="connsiteX3" fmla="*/ 741827 w 918524"/>
                  <a:gd name="connsiteY3" fmla="*/ 914398 h 923906"/>
                  <a:gd name="connsiteX4" fmla="*/ 459262 w 918524"/>
                  <a:gd name="connsiteY4" fmla="*/ 854400 h 923906"/>
                  <a:gd name="connsiteX5" fmla="*/ 176697 w 918524"/>
                  <a:gd name="connsiteY5" fmla="*/ 914398 h 923906"/>
                  <a:gd name="connsiteX6" fmla="*/ 143648 w 918524"/>
                  <a:gd name="connsiteY6" fmla="*/ 613293 h 923906"/>
                  <a:gd name="connsiteX7" fmla="*/ 2063 w 918524"/>
                  <a:gd name="connsiteY7" fmla="*/ 349269 h 923906"/>
                  <a:gd name="connsiteX8" fmla="*/ 264202 w 918524"/>
                  <a:gd name="connsiteY8" fmla="*/ 223173 h 923906"/>
                  <a:gd name="connsiteX9" fmla="*/ 459262 w 918524"/>
                  <a:gd name="connsiteY9" fmla="*/ 0 h 923906"/>
                  <a:gd name="connsiteX10" fmla="*/ 715845 w 918524"/>
                  <a:gd name="connsiteY10" fmla="*/ 284696 h 923906"/>
                  <a:gd name="connsiteX0" fmla="*/ 916461 w 918524"/>
                  <a:gd name="connsiteY0" fmla="*/ 349269 h 923906"/>
                  <a:gd name="connsiteX1" fmla="*/ 774876 w 918524"/>
                  <a:gd name="connsiteY1" fmla="*/ 613293 h 923906"/>
                  <a:gd name="connsiteX2" fmla="*/ 741827 w 918524"/>
                  <a:gd name="connsiteY2" fmla="*/ 914398 h 923906"/>
                  <a:gd name="connsiteX3" fmla="*/ 459262 w 918524"/>
                  <a:gd name="connsiteY3" fmla="*/ 854400 h 923906"/>
                  <a:gd name="connsiteX4" fmla="*/ 176697 w 918524"/>
                  <a:gd name="connsiteY4" fmla="*/ 914398 h 923906"/>
                  <a:gd name="connsiteX5" fmla="*/ 143648 w 918524"/>
                  <a:gd name="connsiteY5" fmla="*/ 613293 h 923906"/>
                  <a:gd name="connsiteX6" fmla="*/ 2063 w 918524"/>
                  <a:gd name="connsiteY6" fmla="*/ 349269 h 923906"/>
                  <a:gd name="connsiteX7" fmla="*/ 264202 w 918524"/>
                  <a:gd name="connsiteY7" fmla="*/ 223173 h 923906"/>
                  <a:gd name="connsiteX8" fmla="*/ 459262 w 918524"/>
                  <a:gd name="connsiteY8" fmla="*/ 0 h 923906"/>
                  <a:gd name="connsiteX9" fmla="*/ 715845 w 918524"/>
                  <a:gd name="connsiteY9" fmla="*/ 284696 h 923906"/>
                  <a:gd name="connsiteX0" fmla="*/ 774876 w 774876"/>
                  <a:gd name="connsiteY0" fmla="*/ 613293 h 923906"/>
                  <a:gd name="connsiteX1" fmla="*/ 741827 w 774876"/>
                  <a:gd name="connsiteY1" fmla="*/ 914398 h 923906"/>
                  <a:gd name="connsiteX2" fmla="*/ 459262 w 774876"/>
                  <a:gd name="connsiteY2" fmla="*/ 854400 h 923906"/>
                  <a:gd name="connsiteX3" fmla="*/ 176697 w 774876"/>
                  <a:gd name="connsiteY3" fmla="*/ 914398 h 923906"/>
                  <a:gd name="connsiteX4" fmla="*/ 143648 w 774876"/>
                  <a:gd name="connsiteY4" fmla="*/ 613293 h 923906"/>
                  <a:gd name="connsiteX5" fmla="*/ 2063 w 774876"/>
                  <a:gd name="connsiteY5" fmla="*/ 349269 h 923906"/>
                  <a:gd name="connsiteX6" fmla="*/ 264202 w 774876"/>
                  <a:gd name="connsiteY6" fmla="*/ 223173 h 923906"/>
                  <a:gd name="connsiteX7" fmla="*/ 459262 w 774876"/>
                  <a:gd name="connsiteY7" fmla="*/ 0 h 923906"/>
                  <a:gd name="connsiteX8" fmla="*/ 715845 w 774876"/>
                  <a:gd name="connsiteY8" fmla="*/ 284696 h 923906"/>
                  <a:gd name="connsiteX0" fmla="*/ 741827 w 741827"/>
                  <a:gd name="connsiteY0" fmla="*/ 914398 h 923906"/>
                  <a:gd name="connsiteX1" fmla="*/ 459262 w 741827"/>
                  <a:gd name="connsiteY1" fmla="*/ 854400 h 923906"/>
                  <a:gd name="connsiteX2" fmla="*/ 176697 w 741827"/>
                  <a:gd name="connsiteY2" fmla="*/ 914398 h 923906"/>
                  <a:gd name="connsiteX3" fmla="*/ 143648 w 741827"/>
                  <a:gd name="connsiteY3" fmla="*/ 613293 h 923906"/>
                  <a:gd name="connsiteX4" fmla="*/ 2063 w 741827"/>
                  <a:gd name="connsiteY4" fmla="*/ 349269 h 923906"/>
                  <a:gd name="connsiteX5" fmla="*/ 264202 w 741827"/>
                  <a:gd name="connsiteY5" fmla="*/ 223173 h 923906"/>
                  <a:gd name="connsiteX6" fmla="*/ 459262 w 741827"/>
                  <a:gd name="connsiteY6" fmla="*/ 0 h 923906"/>
                  <a:gd name="connsiteX7" fmla="*/ 715845 w 741827"/>
                  <a:gd name="connsiteY7" fmla="*/ 284696 h 923906"/>
                  <a:gd name="connsiteX0" fmla="*/ 459262 w 715845"/>
                  <a:gd name="connsiteY0" fmla="*/ 854400 h 916632"/>
                  <a:gd name="connsiteX1" fmla="*/ 176697 w 715845"/>
                  <a:gd name="connsiteY1" fmla="*/ 914398 h 916632"/>
                  <a:gd name="connsiteX2" fmla="*/ 143648 w 715845"/>
                  <a:gd name="connsiteY2" fmla="*/ 613293 h 916632"/>
                  <a:gd name="connsiteX3" fmla="*/ 2063 w 715845"/>
                  <a:gd name="connsiteY3" fmla="*/ 349269 h 916632"/>
                  <a:gd name="connsiteX4" fmla="*/ 264202 w 715845"/>
                  <a:gd name="connsiteY4" fmla="*/ 223173 h 916632"/>
                  <a:gd name="connsiteX5" fmla="*/ 459262 w 715845"/>
                  <a:gd name="connsiteY5" fmla="*/ 0 h 916632"/>
                  <a:gd name="connsiteX6" fmla="*/ 715845 w 715845"/>
                  <a:gd name="connsiteY6" fmla="*/ 284696 h 916632"/>
                  <a:gd name="connsiteX0" fmla="*/ 176697 w 715845"/>
                  <a:gd name="connsiteY0" fmla="*/ 914398 h 914398"/>
                  <a:gd name="connsiteX1" fmla="*/ 143648 w 715845"/>
                  <a:gd name="connsiteY1" fmla="*/ 613293 h 914398"/>
                  <a:gd name="connsiteX2" fmla="*/ 2063 w 715845"/>
                  <a:gd name="connsiteY2" fmla="*/ 349269 h 914398"/>
                  <a:gd name="connsiteX3" fmla="*/ 264202 w 715845"/>
                  <a:gd name="connsiteY3" fmla="*/ 223173 h 914398"/>
                  <a:gd name="connsiteX4" fmla="*/ 459262 w 715845"/>
                  <a:gd name="connsiteY4" fmla="*/ 0 h 914398"/>
                  <a:gd name="connsiteX5" fmla="*/ 715845 w 715845"/>
                  <a:gd name="connsiteY5" fmla="*/ 284696 h 914398"/>
                  <a:gd name="connsiteX0" fmla="*/ 143648 w 715845"/>
                  <a:gd name="connsiteY0" fmla="*/ 613293 h 613293"/>
                  <a:gd name="connsiteX1" fmla="*/ 2063 w 715845"/>
                  <a:gd name="connsiteY1" fmla="*/ 349269 h 613293"/>
                  <a:gd name="connsiteX2" fmla="*/ 264202 w 715845"/>
                  <a:gd name="connsiteY2" fmla="*/ 223173 h 613293"/>
                  <a:gd name="connsiteX3" fmla="*/ 459262 w 715845"/>
                  <a:gd name="connsiteY3" fmla="*/ 0 h 613293"/>
                  <a:gd name="connsiteX4" fmla="*/ 715845 w 715845"/>
                  <a:gd name="connsiteY4" fmla="*/ 284696 h 613293"/>
                  <a:gd name="connsiteX0" fmla="*/ 0 w 713782"/>
                  <a:gd name="connsiteY0" fmla="*/ 349269 h 349269"/>
                  <a:gd name="connsiteX1" fmla="*/ 262139 w 713782"/>
                  <a:gd name="connsiteY1" fmla="*/ 223173 h 349269"/>
                  <a:gd name="connsiteX2" fmla="*/ 457199 w 713782"/>
                  <a:gd name="connsiteY2" fmla="*/ 0 h 349269"/>
                  <a:gd name="connsiteX3" fmla="*/ 713782 w 713782"/>
                  <a:gd name="connsiteY3" fmla="*/ 284696 h 349269"/>
                  <a:gd name="connsiteX0" fmla="*/ 0 w 457199"/>
                  <a:gd name="connsiteY0" fmla="*/ 349269 h 349269"/>
                  <a:gd name="connsiteX1" fmla="*/ 262139 w 457199"/>
                  <a:gd name="connsiteY1" fmla="*/ 223173 h 349269"/>
                  <a:gd name="connsiteX2" fmla="*/ 457199 w 457199"/>
                  <a:gd name="connsiteY2" fmla="*/ 0 h 349269"/>
                  <a:gd name="connsiteX0" fmla="*/ 0 w 195060"/>
                  <a:gd name="connsiteY0" fmla="*/ 223173 h 223173"/>
                  <a:gd name="connsiteX1" fmla="*/ 195060 w 195060"/>
                  <a:gd name="connsiteY1" fmla="*/ 0 h 2231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95060" h="223173">
                    <a:moveTo>
                      <a:pt x="0" y="223173"/>
                    </a:moveTo>
                    <a:cubicBezTo>
                      <a:pt x="76200" y="164962"/>
                      <a:pt x="130040" y="0"/>
                      <a:pt x="195060" y="0"/>
                    </a:cubicBezTo>
                  </a:path>
                </a:pathLst>
              </a:custGeom>
              <a:noFill/>
              <a:ln w="28575" cap="rnd">
                <a:solidFill>
                  <a:schemeClr val="bg1">
                    <a:alpha val="69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111" name="组合 110"/>
          <p:cNvGrpSpPr/>
          <p:nvPr/>
        </p:nvGrpSpPr>
        <p:grpSpPr>
          <a:xfrm rot="20532747">
            <a:off x="7568703" y="802976"/>
            <a:ext cx="774928" cy="923380"/>
            <a:chOff x="507876" y="722140"/>
            <a:chExt cx="774928" cy="923380"/>
          </a:xfrm>
        </p:grpSpPr>
        <p:sp>
          <p:nvSpPr>
            <p:cNvPr id="112" name="椭圆 111"/>
            <p:cNvSpPr/>
            <p:nvPr/>
          </p:nvSpPr>
          <p:spPr>
            <a:xfrm flipV="1">
              <a:off x="1142127" y="1504843"/>
              <a:ext cx="140677" cy="140677"/>
            </a:xfrm>
            <a:prstGeom prst="ellipse">
              <a:avLst/>
            </a:prstGeom>
            <a:solidFill>
              <a:srgbClr val="13D6EB"/>
            </a:solidFill>
            <a:ln>
              <a:solidFill>
                <a:srgbClr val="13D6E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3" name="椭圆 112"/>
            <p:cNvSpPr/>
            <p:nvPr/>
          </p:nvSpPr>
          <p:spPr>
            <a:xfrm flipV="1">
              <a:off x="525192" y="722140"/>
              <a:ext cx="140677" cy="140677"/>
            </a:xfrm>
            <a:prstGeom prst="ellipse">
              <a:avLst/>
            </a:prstGeom>
            <a:solidFill>
              <a:srgbClr val="13D6EB"/>
            </a:solidFill>
            <a:ln>
              <a:solidFill>
                <a:srgbClr val="13D6E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14" name="直接连接符 113"/>
            <p:cNvCxnSpPr>
              <a:stCxn id="113" idx="0"/>
              <a:endCxn id="112" idx="3"/>
            </p:cNvCxnSpPr>
            <p:nvPr/>
          </p:nvCxnSpPr>
          <p:spPr>
            <a:xfrm rot="1067253">
              <a:off x="507876" y="965291"/>
              <a:ext cx="742508" cy="457681"/>
            </a:xfrm>
            <a:prstGeom prst="line">
              <a:avLst/>
            </a:prstGeom>
            <a:ln>
              <a:solidFill>
                <a:srgbClr val="13D6EB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5" name="组合 114"/>
          <p:cNvGrpSpPr/>
          <p:nvPr/>
        </p:nvGrpSpPr>
        <p:grpSpPr>
          <a:xfrm>
            <a:off x="10853813" y="1602319"/>
            <a:ext cx="530493" cy="1204586"/>
            <a:chOff x="3019253" y="1093136"/>
            <a:chExt cx="530493" cy="1204586"/>
          </a:xfrm>
        </p:grpSpPr>
        <p:sp>
          <p:nvSpPr>
            <p:cNvPr id="116" name="椭圆 115"/>
            <p:cNvSpPr/>
            <p:nvPr/>
          </p:nvSpPr>
          <p:spPr>
            <a:xfrm flipV="1">
              <a:off x="3019253" y="1093136"/>
              <a:ext cx="140677" cy="140677"/>
            </a:xfrm>
            <a:prstGeom prst="ellipse">
              <a:avLst/>
            </a:prstGeom>
            <a:solidFill>
              <a:srgbClr val="13D6EB"/>
            </a:solidFill>
            <a:ln>
              <a:solidFill>
                <a:srgbClr val="13D6E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7" name="椭圆 116"/>
            <p:cNvSpPr/>
            <p:nvPr/>
          </p:nvSpPr>
          <p:spPr>
            <a:xfrm flipV="1">
              <a:off x="3409069" y="1819421"/>
              <a:ext cx="140677" cy="140677"/>
            </a:xfrm>
            <a:prstGeom prst="ellipse">
              <a:avLst/>
            </a:prstGeom>
            <a:solidFill>
              <a:srgbClr val="13D6EB"/>
            </a:solidFill>
            <a:ln>
              <a:solidFill>
                <a:srgbClr val="13D6E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8" name="椭圆 117"/>
            <p:cNvSpPr/>
            <p:nvPr/>
          </p:nvSpPr>
          <p:spPr>
            <a:xfrm flipV="1">
              <a:off x="3169918" y="2157045"/>
              <a:ext cx="140677" cy="140677"/>
            </a:xfrm>
            <a:prstGeom prst="ellipse">
              <a:avLst/>
            </a:prstGeom>
            <a:solidFill>
              <a:srgbClr val="13D6EB"/>
            </a:solidFill>
            <a:ln>
              <a:solidFill>
                <a:srgbClr val="13D6E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19" name="直接连接符 118"/>
            <p:cNvCxnSpPr>
              <a:stCxn id="116" idx="7"/>
              <a:endCxn id="117" idx="3"/>
            </p:cNvCxnSpPr>
            <p:nvPr/>
          </p:nvCxnSpPr>
          <p:spPr>
            <a:xfrm>
              <a:off x="3139328" y="1213211"/>
              <a:ext cx="290343" cy="626812"/>
            </a:xfrm>
            <a:prstGeom prst="line">
              <a:avLst/>
            </a:prstGeom>
            <a:ln>
              <a:solidFill>
                <a:srgbClr val="13D6EB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直接连接符 119"/>
            <p:cNvCxnSpPr>
              <a:stCxn id="117" idx="5"/>
              <a:endCxn id="118" idx="0"/>
            </p:cNvCxnSpPr>
            <p:nvPr/>
          </p:nvCxnSpPr>
          <p:spPr>
            <a:xfrm flipH="1">
              <a:off x="3240257" y="1840023"/>
              <a:ext cx="288887" cy="457699"/>
            </a:xfrm>
            <a:prstGeom prst="line">
              <a:avLst/>
            </a:prstGeom>
            <a:ln>
              <a:solidFill>
                <a:srgbClr val="13D6EB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1" name="组合 120"/>
          <p:cNvGrpSpPr/>
          <p:nvPr/>
        </p:nvGrpSpPr>
        <p:grpSpPr>
          <a:xfrm rot="1255243">
            <a:off x="9007736" y="920782"/>
            <a:ext cx="1778771" cy="1178288"/>
            <a:chOff x="1659043" y="703884"/>
            <a:chExt cx="1778771" cy="1178288"/>
          </a:xfrm>
        </p:grpSpPr>
        <p:sp>
          <p:nvSpPr>
            <p:cNvPr id="122" name="椭圆 121"/>
            <p:cNvSpPr/>
            <p:nvPr/>
          </p:nvSpPr>
          <p:spPr>
            <a:xfrm flipV="1">
              <a:off x="1668618" y="1741495"/>
              <a:ext cx="140677" cy="140677"/>
            </a:xfrm>
            <a:prstGeom prst="ellipse">
              <a:avLst/>
            </a:prstGeom>
            <a:solidFill>
              <a:srgbClr val="13D6EB"/>
            </a:solidFill>
            <a:ln>
              <a:solidFill>
                <a:srgbClr val="13D6E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3" name="椭圆 122"/>
            <p:cNvSpPr/>
            <p:nvPr/>
          </p:nvSpPr>
          <p:spPr>
            <a:xfrm flipV="1">
              <a:off x="2071973" y="859740"/>
              <a:ext cx="140677" cy="140677"/>
            </a:xfrm>
            <a:prstGeom prst="ellipse">
              <a:avLst/>
            </a:prstGeom>
            <a:solidFill>
              <a:srgbClr val="13D6EB"/>
            </a:solidFill>
            <a:ln>
              <a:solidFill>
                <a:srgbClr val="13D6E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24" name="直接连接符 123"/>
            <p:cNvCxnSpPr>
              <a:stCxn id="122" idx="5"/>
              <a:endCxn id="123" idx="1"/>
            </p:cNvCxnSpPr>
            <p:nvPr/>
          </p:nvCxnSpPr>
          <p:spPr>
            <a:xfrm rot="20344757" flipV="1">
              <a:off x="1659043" y="1059855"/>
              <a:ext cx="563182" cy="622203"/>
            </a:xfrm>
            <a:prstGeom prst="line">
              <a:avLst/>
            </a:prstGeom>
            <a:ln>
              <a:solidFill>
                <a:srgbClr val="13D6EB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直接连接符 124"/>
            <p:cNvCxnSpPr>
              <a:stCxn id="116" idx="3"/>
              <a:endCxn id="123" idx="6"/>
            </p:cNvCxnSpPr>
            <p:nvPr/>
          </p:nvCxnSpPr>
          <p:spPr>
            <a:xfrm rot="20344757" flipH="1" flipV="1">
              <a:off x="2276479" y="703884"/>
              <a:ext cx="1161335" cy="571916"/>
            </a:xfrm>
            <a:prstGeom prst="line">
              <a:avLst/>
            </a:prstGeom>
            <a:ln>
              <a:solidFill>
                <a:srgbClr val="13D6EB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28" name="图片 12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66360" y="587582"/>
            <a:ext cx="2954279" cy="1902446"/>
          </a:xfrm>
          <a:prstGeom prst="rect">
            <a:avLst/>
          </a:prstGeom>
          <a:effectLst>
            <a:outerShdw blurRad="165100" dist="25400" dir="16200000" sx="99000" sy="99000" rotWithShape="0">
              <a:schemeClr val="bg1">
                <a:alpha val="93000"/>
              </a:schemeClr>
            </a:outerShdw>
          </a:effectLst>
        </p:spPr>
      </p:pic>
      <p:grpSp>
        <p:nvGrpSpPr>
          <p:cNvPr id="131" name="组合 130"/>
          <p:cNvGrpSpPr/>
          <p:nvPr/>
        </p:nvGrpSpPr>
        <p:grpSpPr>
          <a:xfrm flipH="1">
            <a:off x="558694" y="1589017"/>
            <a:ext cx="3021982" cy="1854485"/>
            <a:chOff x="8726219" y="-661205"/>
            <a:chExt cx="2154936" cy="1322409"/>
          </a:xfrm>
        </p:grpSpPr>
        <p:sp>
          <p:nvSpPr>
            <p:cNvPr id="132" name="任意多边形 131"/>
            <p:cNvSpPr/>
            <p:nvPr/>
          </p:nvSpPr>
          <p:spPr>
            <a:xfrm rot="21387068">
              <a:off x="8737941" y="-661205"/>
              <a:ext cx="2143214" cy="1322408"/>
            </a:xfrm>
            <a:custGeom>
              <a:avLst/>
              <a:gdLst>
                <a:gd name="connsiteX0" fmla="*/ 948690 w 2148840"/>
                <a:gd name="connsiteY0" fmla="*/ 0 h 1325880"/>
                <a:gd name="connsiteX1" fmla="*/ 1264643 w 2148840"/>
                <a:gd name="connsiteY1" fmla="*/ 209428 h 1325880"/>
                <a:gd name="connsiteX2" fmla="*/ 1272463 w 2148840"/>
                <a:gd name="connsiteY2" fmla="*/ 234618 h 1325880"/>
                <a:gd name="connsiteX3" fmla="*/ 1318138 w 2148840"/>
                <a:gd name="connsiteY3" fmla="*/ 209827 h 1325880"/>
                <a:gd name="connsiteX4" fmla="*/ 1451610 w 2148840"/>
                <a:gd name="connsiteY4" fmla="*/ 182880 h 1325880"/>
                <a:gd name="connsiteX5" fmla="*/ 1735948 w 2148840"/>
                <a:gd name="connsiteY5" fmla="*/ 334061 h 1325880"/>
                <a:gd name="connsiteX6" fmla="*/ 1754729 w 2148840"/>
                <a:gd name="connsiteY6" fmla="*/ 368663 h 1325880"/>
                <a:gd name="connsiteX7" fmla="*/ 1811161 w 2148840"/>
                <a:gd name="connsiteY7" fmla="*/ 374352 h 1325880"/>
                <a:gd name="connsiteX8" fmla="*/ 2148840 w 2148840"/>
                <a:gd name="connsiteY8" fmla="*/ 788670 h 1325880"/>
                <a:gd name="connsiteX9" fmla="*/ 1725930 w 2148840"/>
                <a:gd name="connsiteY9" fmla="*/ 1211580 h 1325880"/>
                <a:gd name="connsiteX10" fmla="*/ 1489477 w 2148840"/>
                <a:gd name="connsiteY10" fmla="*/ 1139354 h 1325880"/>
                <a:gd name="connsiteX11" fmla="*/ 1436947 w 2148840"/>
                <a:gd name="connsiteY11" fmla="*/ 1096013 h 1325880"/>
                <a:gd name="connsiteX12" fmla="*/ 1420223 w 2148840"/>
                <a:gd name="connsiteY12" fmla="*/ 1126825 h 1325880"/>
                <a:gd name="connsiteX13" fmla="*/ 1045845 w 2148840"/>
                <a:gd name="connsiteY13" fmla="*/ 1325880 h 1325880"/>
                <a:gd name="connsiteX14" fmla="*/ 726597 w 2148840"/>
                <a:gd name="connsiteY14" fmla="*/ 1193643 h 1325880"/>
                <a:gd name="connsiteX15" fmla="*/ 677235 w 2148840"/>
                <a:gd name="connsiteY15" fmla="*/ 1133816 h 1325880"/>
                <a:gd name="connsiteX16" fmla="*/ 643102 w 2148840"/>
                <a:gd name="connsiteY16" fmla="*/ 1152342 h 1325880"/>
                <a:gd name="connsiteX17" fmla="*/ 462915 w 2148840"/>
                <a:gd name="connsiteY17" fmla="*/ 1188720 h 1325880"/>
                <a:gd name="connsiteX18" fmla="*/ 0 w 2148840"/>
                <a:gd name="connsiteY18" fmla="*/ 725805 h 1325880"/>
                <a:gd name="connsiteX19" fmla="*/ 462915 w 2148840"/>
                <a:gd name="connsiteY19" fmla="*/ 262890 h 1325880"/>
                <a:gd name="connsiteX20" fmla="*/ 556209 w 2148840"/>
                <a:gd name="connsiteY20" fmla="*/ 272295 h 1325880"/>
                <a:gd name="connsiteX21" fmla="*/ 611187 w 2148840"/>
                <a:gd name="connsiteY21" fmla="*/ 289361 h 1325880"/>
                <a:gd name="connsiteX22" fmla="*/ 612757 w 2148840"/>
                <a:gd name="connsiteY22" fmla="*/ 273794 h 1325880"/>
                <a:gd name="connsiteX23" fmla="*/ 948690 w 2148840"/>
                <a:gd name="connsiteY23" fmla="*/ 0 h 1325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148840" h="1325880">
                  <a:moveTo>
                    <a:pt x="948690" y="0"/>
                  </a:moveTo>
                  <a:cubicBezTo>
                    <a:pt x="1090723" y="0"/>
                    <a:pt x="1212588" y="86356"/>
                    <a:pt x="1264643" y="209428"/>
                  </a:cubicBezTo>
                  <a:lnTo>
                    <a:pt x="1272463" y="234618"/>
                  </a:lnTo>
                  <a:lnTo>
                    <a:pt x="1318138" y="209827"/>
                  </a:lnTo>
                  <a:cubicBezTo>
                    <a:pt x="1359162" y="192475"/>
                    <a:pt x="1404265" y="182880"/>
                    <a:pt x="1451610" y="182880"/>
                  </a:cubicBezTo>
                  <a:cubicBezTo>
                    <a:pt x="1569971" y="182880"/>
                    <a:pt x="1674326" y="242849"/>
                    <a:pt x="1735948" y="334061"/>
                  </a:cubicBezTo>
                  <a:lnTo>
                    <a:pt x="1754729" y="368663"/>
                  </a:lnTo>
                  <a:lnTo>
                    <a:pt x="1811161" y="374352"/>
                  </a:lnTo>
                  <a:cubicBezTo>
                    <a:pt x="2003874" y="413787"/>
                    <a:pt x="2148840" y="584299"/>
                    <a:pt x="2148840" y="788670"/>
                  </a:cubicBezTo>
                  <a:cubicBezTo>
                    <a:pt x="2148840" y="1022237"/>
                    <a:pt x="1959497" y="1211580"/>
                    <a:pt x="1725930" y="1211580"/>
                  </a:cubicBezTo>
                  <a:cubicBezTo>
                    <a:pt x="1638342" y="1211580"/>
                    <a:pt x="1556974" y="1184954"/>
                    <a:pt x="1489477" y="1139354"/>
                  </a:cubicBezTo>
                  <a:lnTo>
                    <a:pt x="1436947" y="1096013"/>
                  </a:lnTo>
                  <a:lnTo>
                    <a:pt x="1420223" y="1126825"/>
                  </a:lnTo>
                  <a:cubicBezTo>
                    <a:pt x="1339088" y="1246920"/>
                    <a:pt x="1201688" y="1325880"/>
                    <a:pt x="1045845" y="1325880"/>
                  </a:cubicBezTo>
                  <a:cubicBezTo>
                    <a:pt x="921171" y="1325880"/>
                    <a:pt x="808300" y="1275346"/>
                    <a:pt x="726597" y="1193643"/>
                  </a:cubicBezTo>
                  <a:lnTo>
                    <a:pt x="677235" y="1133816"/>
                  </a:lnTo>
                  <a:lnTo>
                    <a:pt x="643102" y="1152342"/>
                  </a:lnTo>
                  <a:cubicBezTo>
                    <a:pt x="587720" y="1175767"/>
                    <a:pt x="526830" y="1188720"/>
                    <a:pt x="462915" y="1188720"/>
                  </a:cubicBezTo>
                  <a:cubicBezTo>
                    <a:pt x="207254" y="1188720"/>
                    <a:pt x="0" y="981466"/>
                    <a:pt x="0" y="725805"/>
                  </a:cubicBezTo>
                  <a:cubicBezTo>
                    <a:pt x="0" y="470144"/>
                    <a:pt x="207254" y="262890"/>
                    <a:pt x="462915" y="262890"/>
                  </a:cubicBezTo>
                  <a:cubicBezTo>
                    <a:pt x="494873" y="262890"/>
                    <a:pt x="526074" y="266128"/>
                    <a:pt x="556209" y="272295"/>
                  </a:cubicBezTo>
                  <a:lnTo>
                    <a:pt x="611187" y="289361"/>
                  </a:lnTo>
                  <a:lnTo>
                    <a:pt x="612757" y="273794"/>
                  </a:lnTo>
                  <a:cubicBezTo>
                    <a:pt x="644731" y="117540"/>
                    <a:pt x="782984" y="0"/>
                    <a:pt x="948690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rgbClr val="91F0FD"/>
              </a:solidFill>
            </a:ln>
            <a:effectLst>
              <a:outerShdw blurRad="215900" dist="76200" dir="6600000" algn="t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4" name="任意多边形 133"/>
            <p:cNvSpPr/>
            <p:nvPr/>
          </p:nvSpPr>
          <p:spPr>
            <a:xfrm rot="21387068">
              <a:off x="8726219" y="-661204"/>
              <a:ext cx="2143214" cy="1322408"/>
            </a:xfrm>
            <a:custGeom>
              <a:avLst/>
              <a:gdLst>
                <a:gd name="connsiteX0" fmla="*/ 948690 w 2148840"/>
                <a:gd name="connsiteY0" fmla="*/ 0 h 1325880"/>
                <a:gd name="connsiteX1" fmla="*/ 1264643 w 2148840"/>
                <a:gd name="connsiteY1" fmla="*/ 209428 h 1325880"/>
                <a:gd name="connsiteX2" fmla="*/ 1272463 w 2148840"/>
                <a:gd name="connsiteY2" fmla="*/ 234618 h 1325880"/>
                <a:gd name="connsiteX3" fmla="*/ 1318138 w 2148840"/>
                <a:gd name="connsiteY3" fmla="*/ 209827 h 1325880"/>
                <a:gd name="connsiteX4" fmla="*/ 1451610 w 2148840"/>
                <a:gd name="connsiteY4" fmla="*/ 182880 h 1325880"/>
                <a:gd name="connsiteX5" fmla="*/ 1735948 w 2148840"/>
                <a:gd name="connsiteY5" fmla="*/ 334061 h 1325880"/>
                <a:gd name="connsiteX6" fmla="*/ 1754729 w 2148840"/>
                <a:gd name="connsiteY6" fmla="*/ 368663 h 1325880"/>
                <a:gd name="connsiteX7" fmla="*/ 1811161 w 2148840"/>
                <a:gd name="connsiteY7" fmla="*/ 374352 h 1325880"/>
                <a:gd name="connsiteX8" fmla="*/ 2148840 w 2148840"/>
                <a:gd name="connsiteY8" fmla="*/ 788670 h 1325880"/>
                <a:gd name="connsiteX9" fmla="*/ 1725930 w 2148840"/>
                <a:gd name="connsiteY9" fmla="*/ 1211580 h 1325880"/>
                <a:gd name="connsiteX10" fmla="*/ 1489477 w 2148840"/>
                <a:gd name="connsiteY10" fmla="*/ 1139354 h 1325880"/>
                <a:gd name="connsiteX11" fmla="*/ 1436947 w 2148840"/>
                <a:gd name="connsiteY11" fmla="*/ 1096013 h 1325880"/>
                <a:gd name="connsiteX12" fmla="*/ 1420223 w 2148840"/>
                <a:gd name="connsiteY12" fmla="*/ 1126825 h 1325880"/>
                <a:gd name="connsiteX13" fmla="*/ 1045845 w 2148840"/>
                <a:gd name="connsiteY13" fmla="*/ 1325880 h 1325880"/>
                <a:gd name="connsiteX14" fmla="*/ 726597 w 2148840"/>
                <a:gd name="connsiteY14" fmla="*/ 1193643 h 1325880"/>
                <a:gd name="connsiteX15" fmla="*/ 677235 w 2148840"/>
                <a:gd name="connsiteY15" fmla="*/ 1133816 h 1325880"/>
                <a:gd name="connsiteX16" fmla="*/ 643102 w 2148840"/>
                <a:gd name="connsiteY16" fmla="*/ 1152342 h 1325880"/>
                <a:gd name="connsiteX17" fmla="*/ 462915 w 2148840"/>
                <a:gd name="connsiteY17" fmla="*/ 1188720 h 1325880"/>
                <a:gd name="connsiteX18" fmla="*/ 0 w 2148840"/>
                <a:gd name="connsiteY18" fmla="*/ 725805 h 1325880"/>
                <a:gd name="connsiteX19" fmla="*/ 462915 w 2148840"/>
                <a:gd name="connsiteY19" fmla="*/ 262890 h 1325880"/>
                <a:gd name="connsiteX20" fmla="*/ 556209 w 2148840"/>
                <a:gd name="connsiteY20" fmla="*/ 272295 h 1325880"/>
                <a:gd name="connsiteX21" fmla="*/ 611187 w 2148840"/>
                <a:gd name="connsiteY21" fmla="*/ 289361 h 1325880"/>
                <a:gd name="connsiteX22" fmla="*/ 612757 w 2148840"/>
                <a:gd name="connsiteY22" fmla="*/ 273794 h 1325880"/>
                <a:gd name="connsiteX23" fmla="*/ 948690 w 2148840"/>
                <a:gd name="connsiteY23" fmla="*/ 0 h 1325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148840" h="1325880">
                  <a:moveTo>
                    <a:pt x="948690" y="0"/>
                  </a:moveTo>
                  <a:cubicBezTo>
                    <a:pt x="1090723" y="0"/>
                    <a:pt x="1212588" y="86356"/>
                    <a:pt x="1264643" y="209428"/>
                  </a:cubicBezTo>
                  <a:lnTo>
                    <a:pt x="1272463" y="234618"/>
                  </a:lnTo>
                  <a:lnTo>
                    <a:pt x="1318138" y="209827"/>
                  </a:lnTo>
                  <a:cubicBezTo>
                    <a:pt x="1359162" y="192475"/>
                    <a:pt x="1404265" y="182880"/>
                    <a:pt x="1451610" y="182880"/>
                  </a:cubicBezTo>
                  <a:cubicBezTo>
                    <a:pt x="1569971" y="182880"/>
                    <a:pt x="1674326" y="242849"/>
                    <a:pt x="1735948" y="334061"/>
                  </a:cubicBezTo>
                  <a:lnTo>
                    <a:pt x="1754729" y="368663"/>
                  </a:lnTo>
                  <a:lnTo>
                    <a:pt x="1811161" y="374352"/>
                  </a:lnTo>
                  <a:cubicBezTo>
                    <a:pt x="2003874" y="413787"/>
                    <a:pt x="2148840" y="584299"/>
                    <a:pt x="2148840" y="788670"/>
                  </a:cubicBezTo>
                  <a:cubicBezTo>
                    <a:pt x="2148840" y="1022237"/>
                    <a:pt x="1959497" y="1211580"/>
                    <a:pt x="1725930" y="1211580"/>
                  </a:cubicBezTo>
                  <a:cubicBezTo>
                    <a:pt x="1638342" y="1211580"/>
                    <a:pt x="1556974" y="1184954"/>
                    <a:pt x="1489477" y="1139354"/>
                  </a:cubicBezTo>
                  <a:lnTo>
                    <a:pt x="1436947" y="1096013"/>
                  </a:lnTo>
                  <a:lnTo>
                    <a:pt x="1420223" y="1126825"/>
                  </a:lnTo>
                  <a:cubicBezTo>
                    <a:pt x="1339088" y="1246920"/>
                    <a:pt x="1201688" y="1325880"/>
                    <a:pt x="1045845" y="1325880"/>
                  </a:cubicBezTo>
                  <a:cubicBezTo>
                    <a:pt x="921171" y="1325880"/>
                    <a:pt x="808300" y="1275346"/>
                    <a:pt x="726597" y="1193643"/>
                  </a:cubicBezTo>
                  <a:lnTo>
                    <a:pt x="677235" y="1133816"/>
                  </a:lnTo>
                  <a:lnTo>
                    <a:pt x="643102" y="1152342"/>
                  </a:lnTo>
                  <a:cubicBezTo>
                    <a:pt x="587720" y="1175767"/>
                    <a:pt x="526830" y="1188720"/>
                    <a:pt x="462915" y="1188720"/>
                  </a:cubicBezTo>
                  <a:cubicBezTo>
                    <a:pt x="207254" y="1188720"/>
                    <a:pt x="0" y="981466"/>
                    <a:pt x="0" y="725805"/>
                  </a:cubicBezTo>
                  <a:cubicBezTo>
                    <a:pt x="0" y="470144"/>
                    <a:pt x="207254" y="262890"/>
                    <a:pt x="462915" y="262890"/>
                  </a:cubicBezTo>
                  <a:cubicBezTo>
                    <a:pt x="494873" y="262890"/>
                    <a:pt x="526074" y="266128"/>
                    <a:pt x="556209" y="272295"/>
                  </a:cubicBezTo>
                  <a:lnTo>
                    <a:pt x="611187" y="289361"/>
                  </a:lnTo>
                  <a:lnTo>
                    <a:pt x="612757" y="273794"/>
                  </a:lnTo>
                  <a:cubicBezTo>
                    <a:pt x="644731" y="117540"/>
                    <a:pt x="782984" y="0"/>
                    <a:pt x="948690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rgbClr val="91F0FD"/>
              </a:solidFill>
            </a:ln>
            <a:effectLst>
              <a:innerShdw blurRad="355600" dist="114300" dir="3600000">
                <a:srgbClr val="19B4C9">
                  <a:alpha val="71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9" name="矩形 8"/>
          <p:cNvSpPr/>
          <p:nvPr/>
        </p:nvSpPr>
        <p:spPr>
          <a:xfrm rot="21070279">
            <a:off x="3167131" y="2698966"/>
            <a:ext cx="1415772" cy="15696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dist"/>
            <a:r>
              <a:rPr lang="en-US" altLang="zh-CN" sz="9600" b="1" dirty="0">
                <a:ln w="107950">
                  <a:solidFill>
                    <a:schemeClr val="bg1"/>
                  </a:solidFill>
                </a:ln>
                <a:solidFill>
                  <a:srgbClr val="BCDE12"/>
                </a:solidFill>
                <a:effectLst>
                  <a:outerShdw blurRad="203200" dist="76200" dir="5400000" algn="t" rotWithShape="0">
                    <a:prstClr val="black">
                      <a:alpha val="9000"/>
                    </a:prstClr>
                  </a:outerShdw>
                </a:effectLst>
                <a:latin typeface="Times New Roman" pitchFamily="18" charset="0"/>
                <a:ea typeface="张海山锐谐体" panose="02000000000000000000" pitchFamily="2" charset="-122"/>
                <a:cs typeface="Times New Roman" pitchFamily="18" charset="0"/>
              </a:rPr>
              <a:t>H</a:t>
            </a:r>
            <a:endParaRPr lang="zh-CN" altLang="en-US" sz="9600" b="1" dirty="0">
              <a:ln w="107950">
                <a:solidFill>
                  <a:schemeClr val="bg1"/>
                </a:solidFill>
              </a:ln>
              <a:solidFill>
                <a:srgbClr val="BCDE12"/>
              </a:solidFill>
              <a:effectLst>
                <a:outerShdw blurRad="203200" dist="76200" dir="5400000" algn="t" rotWithShape="0">
                  <a:prstClr val="black">
                    <a:alpha val="9000"/>
                  </a:prstClr>
                </a:outerShdw>
              </a:effectLst>
              <a:latin typeface="Times New Roman" pitchFamily="18" charset="0"/>
              <a:ea typeface="张海山锐谐体" panose="02000000000000000000" pitchFamily="2" charset="-122"/>
              <a:cs typeface="Times New Roman" pitchFamily="18" charset="0"/>
            </a:endParaRPr>
          </a:p>
        </p:txBody>
      </p:sp>
      <p:sp>
        <p:nvSpPr>
          <p:cNvPr id="61" name="矩形 60"/>
          <p:cNvSpPr/>
          <p:nvPr/>
        </p:nvSpPr>
        <p:spPr>
          <a:xfrm>
            <a:off x="4367427" y="2699601"/>
            <a:ext cx="1141659" cy="15696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altLang="zh-CN" sz="9600" b="1" dirty="0">
                <a:ln w="101600">
                  <a:noFill/>
                </a:ln>
                <a:solidFill>
                  <a:srgbClr val="FF7D93"/>
                </a:solidFill>
                <a:latin typeface="Times New Roman" pitchFamily="18" charset="0"/>
                <a:ea typeface="张海山锐谐体" panose="02000000000000000000" pitchFamily="2" charset="-122"/>
                <a:cs typeface="Times New Roman" pitchFamily="18" charset="0"/>
              </a:rPr>
              <a:t>O</a:t>
            </a:r>
            <a:endParaRPr lang="zh-CN" altLang="en-US" sz="9600" b="1" dirty="0">
              <a:ln w="101600">
                <a:noFill/>
              </a:ln>
              <a:solidFill>
                <a:srgbClr val="FF7D93"/>
              </a:solidFill>
              <a:latin typeface="Times New Roman" pitchFamily="18" charset="0"/>
              <a:ea typeface="张海山锐谐体" panose="02000000000000000000" pitchFamily="2" charset="-122"/>
              <a:cs typeface="Times New Roman" pitchFamily="18" charset="0"/>
            </a:endParaRPr>
          </a:p>
        </p:txBody>
      </p:sp>
      <p:sp>
        <p:nvSpPr>
          <p:cNvPr id="62" name="文本框 61"/>
          <p:cNvSpPr txBox="1"/>
          <p:nvPr/>
        </p:nvSpPr>
        <p:spPr>
          <a:xfrm rot="424737">
            <a:off x="5298531" y="2778633"/>
            <a:ext cx="133477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9600" b="1" dirty="0">
                <a:ln w="63500">
                  <a:noFill/>
                </a:ln>
                <a:solidFill>
                  <a:srgbClr val="13D6EB"/>
                </a:solidFill>
                <a:latin typeface="Times New Roman" pitchFamily="18" charset="0"/>
                <a:ea typeface="张海山锐谐体" panose="02000000000000000000" pitchFamily="2" charset="-122"/>
                <a:cs typeface="Times New Roman" pitchFamily="18" charset="0"/>
              </a:rPr>
              <a:t>Á</a:t>
            </a:r>
            <a:endParaRPr lang="zh-CN" altLang="en-US" sz="9600" b="1" dirty="0">
              <a:ln w="63500">
                <a:noFill/>
              </a:ln>
              <a:solidFill>
                <a:srgbClr val="13D6EB"/>
              </a:solidFill>
              <a:latin typeface="Times New Roman" pitchFamily="18" charset="0"/>
              <a:ea typeface="张海山锐谐体" panose="02000000000000000000" pitchFamily="2" charset="-122"/>
              <a:cs typeface="Times New Roman" pitchFamily="18" charset="0"/>
            </a:endParaRPr>
          </a:p>
        </p:txBody>
      </p:sp>
      <p:grpSp>
        <p:nvGrpSpPr>
          <p:cNvPr id="141" name="组合 140"/>
          <p:cNvGrpSpPr/>
          <p:nvPr/>
        </p:nvGrpSpPr>
        <p:grpSpPr>
          <a:xfrm rot="920444">
            <a:off x="3202114" y="4087393"/>
            <a:ext cx="577446" cy="566828"/>
            <a:chOff x="10646778" y="4753862"/>
            <a:chExt cx="751521" cy="737702"/>
          </a:xfrm>
        </p:grpSpPr>
        <p:sp>
          <p:nvSpPr>
            <p:cNvPr id="142" name="五角星 2"/>
            <p:cNvSpPr/>
            <p:nvPr/>
          </p:nvSpPr>
          <p:spPr>
            <a:xfrm rot="20227648" flipH="1">
              <a:off x="10648573" y="4753862"/>
              <a:ext cx="749726" cy="728735"/>
            </a:xfrm>
            <a:custGeom>
              <a:avLst/>
              <a:gdLst>
                <a:gd name="connsiteX0" fmla="*/ 1 w 914400"/>
                <a:gd name="connsiteY0" fmla="*/ 349269 h 914400"/>
                <a:gd name="connsiteX1" fmla="*/ 262140 w 914400"/>
                <a:gd name="connsiteY1" fmla="*/ 223173 h 914400"/>
                <a:gd name="connsiteX2" fmla="*/ 457200 w 914400"/>
                <a:gd name="connsiteY2" fmla="*/ 0 h 914400"/>
                <a:gd name="connsiteX3" fmla="*/ 652260 w 914400"/>
                <a:gd name="connsiteY3" fmla="*/ 223173 h 914400"/>
                <a:gd name="connsiteX4" fmla="*/ 914399 w 914400"/>
                <a:gd name="connsiteY4" fmla="*/ 349269 h 914400"/>
                <a:gd name="connsiteX5" fmla="*/ 772814 w 914400"/>
                <a:gd name="connsiteY5" fmla="*/ 613293 h 914400"/>
                <a:gd name="connsiteX6" fmla="*/ 739765 w 914400"/>
                <a:gd name="connsiteY6" fmla="*/ 914398 h 914400"/>
                <a:gd name="connsiteX7" fmla="*/ 457200 w 914400"/>
                <a:gd name="connsiteY7" fmla="*/ 854400 h 914400"/>
                <a:gd name="connsiteX8" fmla="*/ 174635 w 914400"/>
                <a:gd name="connsiteY8" fmla="*/ 914398 h 914400"/>
                <a:gd name="connsiteX9" fmla="*/ 141586 w 914400"/>
                <a:gd name="connsiteY9" fmla="*/ 613293 h 914400"/>
                <a:gd name="connsiteX10" fmla="*/ 1 w 914400"/>
                <a:gd name="connsiteY10" fmla="*/ 349269 h 914400"/>
                <a:gd name="connsiteX0" fmla="*/ 0 w 914398"/>
                <a:gd name="connsiteY0" fmla="*/ 349269 h 923906"/>
                <a:gd name="connsiteX1" fmla="*/ 262139 w 914398"/>
                <a:gd name="connsiteY1" fmla="*/ 223173 h 923906"/>
                <a:gd name="connsiteX2" fmla="*/ 457199 w 914398"/>
                <a:gd name="connsiteY2" fmla="*/ 0 h 923906"/>
                <a:gd name="connsiteX3" fmla="*/ 652259 w 914398"/>
                <a:gd name="connsiteY3" fmla="*/ 223173 h 923906"/>
                <a:gd name="connsiteX4" fmla="*/ 914398 w 914398"/>
                <a:gd name="connsiteY4" fmla="*/ 349269 h 923906"/>
                <a:gd name="connsiteX5" fmla="*/ 772813 w 914398"/>
                <a:gd name="connsiteY5" fmla="*/ 613293 h 923906"/>
                <a:gd name="connsiteX6" fmla="*/ 739764 w 914398"/>
                <a:gd name="connsiteY6" fmla="*/ 914398 h 923906"/>
                <a:gd name="connsiteX7" fmla="*/ 457199 w 914398"/>
                <a:gd name="connsiteY7" fmla="*/ 854400 h 923906"/>
                <a:gd name="connsiteX8" fmla="*/ 174634 w 914398"/>
                <a:gd name="connsiteY8" fmla="*/ 914398 h 923906"/>
                <a:gd name="connsiteX9" fmla="*/ 141585 w 914398"/>
                <a:gd name="connsiteY9" fmla="*/ 613293 h 923906"/>
                <a:gd name="connsiteX10" fmla="*/ 0 w 914398"/>
                <a:gd name="connsiteY10" fmla="*/ 349269 h 923906"/>
                <a:gd name="connsiteX0" fmla="*/ 0 w 916461"/>
                <a:gd name="connsiteY0" fmla="*/ 349269 h 923906"/>
                <a:gd name="connsiteX1" fmla="*/ 262139 w 916461"/>
                <a:gd name="connsiteY1" fmla="*/ 223173 h 923906"/>
                <a:gd name="connsiteX2" fmla="*/ 457199 w 916461"/>
                <a:gd name="connsiteY2" fmla="*/ 0 h 923906"/>
                <a:gd name="connsiteX3" fmla="*/ 652259 w 916461"/>
                <a:gd name="connsiteY3" fmla="*/ 223173 h 923906"/>
                <a:gd name="connsiteX4" fmla="*/ 914398 w 916461"/>
                <a:gd name="connsiteY4" fmla="*/ 349269 h 923906"/>
                <a:gd name="connsiteX5" fmla="*/ 772813 w 916461"/>
                <a:gd name="connsiteY5" fmla="*/ 613293 h 923906"/>
                <a:gd name="connsiteX6" fmla="*/ 739764 w 916461"/>
                <a:gd name="connsiteY6" fmla="*/ 914398 h 923906"/>
                <a:gd name="connsiteX7" fmla="*/ 457199 w 916461"/>
                <a:gd name="connsiteY7" fmla="*/ 854400 h 923906"/>
                <a:gd name="connsiteX8" fmla="*/ 174634 w 916461"/>
                <a:gd name="connsiteY8" fmla="*/ 914398 h 923906"/>
                <a:gd name="connsiteX9" fmla="*/ 141585 w 916461"/>
                <a:gd name="connsiteY9" fmla="*/ 613293 h 923906"/>
                <a:gd name="connsiteX10" fmla="*/ 0 w 916461"/>
                <a:gd name="connsiteY10" fmla="*/ 349269 h 923906"/>
                <a:gd name="connsiteX0" fmla="*/ 0 w 916461"/>
                <a:gd name="connsiteY0" fmla="*/ 349269 h 923906"/>
                <a:gd name="connsiteX1" fmla="*/ 262139 w 916461"/>
                <a:gd name="connsiteY1" fmla="*/ 223173 h 923906"/>
                <a:gd name="connsiteX2" fmla="*/ 457199 w 916461"/>
                <a:gd name="connsiteY2" fmla="*/ 0 h 923906"/>
                <a:gd name="connsiteX3" fmla="*/ 652259 w 916461"/>
                <a:gd name="connsiteY3" fmla="*/ 223173 h 923906"/>
                <a:gd name="connsiteX4" fmla="*/ 914398 w 916461"/>
                <a:gd name="connsiteY4" fmla="*/ 349269 h 923906"/>
                <a:gd name="connsiteX5" fmla="*/ 772813 w 916461"/>
                <a:gd name="connsiteY5" fmla="*/ 613293 h 923906"/>
                <a:gd name="connsiteX6" fmla="*/ 739764 w 916461"/>
                <a:gd name="connsiteY6" fmla="*/ 914398 h 923906"/>
                <a:gd name="connsiteX7" fmla="*/ 457199 w 916461"/>
                <a:gd name="connsiteY7" fmla="*/ 854400 h 923906"/>
                <a:gd name="connsiteX8" fmla="*/ 174634 w 916461"/>
                <a:gd name="connsiteY8" fmla="*/ 914398 h 923906"/>
                <a:gd name="connsiteX9" fmla="*/ 141585 w 916461"/>
                <a:gd name="connsiteY9" fmla="*/ 613293 h 923906"/>
                <a:gd name="connsiteX10" fmla="*/ 0 w 916461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18524" h="923906">
                  <a:moveTo>
                    <a:pt x="2063" y="349269"/>
                  </a:moveTo>
                  <a:cubicBezTo>
                    <a:pt x="22155" y="284249"/>
                    <a:pt x="188002" y="281384"/>
                    <a:pt x="264202" y="223173"/>
                  </a:cubicBezTo>
                  <a:cubicBezTo>
                    <a:pt x="340402" y="164962"/>
                    <a:pt x="394242" y="0"/>
                    <a:pt x="459262" y="0"/>
                  </a:cubicBezTo>
                  <a:cubicBezTo>
                    <a:pt x="524282" y="0"/>
                    <a:pt x="578122" y="164962"/>
                    <a:pt x="654322" y="223173"/>
                  </a:cubicBezTo>
                  <a:cubicBezTo>
                    <a:pt x="730522" y="281384"/>
                    <a:pt x="896369" y="284249"/>
                    <a:pt x="916461" y="349269"/>
                  </a:cubicBezTo>
                  <a:cubicBezTo>
                    <a:pt x="936553" y="414289"/>
                    <a:pt x="803982" y="519105"/>
                    <a:pt x="774876" y="613293"/>
                  </a:cubicBezTo>
                  <a:cubicBezTo>
                    <a:pt x="745770" y="707481"/>
                    <a:pt x="794429" y="874213"/>
                    <a:pt x="741827" y="914398"/>
                  </a:cubicBezTo>
                  <a:cubicBezTo>
                    <a:pt x="689225" y="954583"/>
                    <a:pt x="553450" y="854400"/>
                    <a:pt x="459262" y="854400"/>
                  </a:cubicBezTo>
                  <a:cubicBezTo>
                    <a:pt x="365074" y="874399"/>
                    <a:pt x="257367" y="928196"/>
                    <a:pt x="176697" y="914398"/>
                  </a:cubicBezTo>
                  <a:cubicBezTo>
                    <a:pt x="96027" y="900600"/>
                    <a:pt x="172754" y="707481"/>
                    <a:pt x="143648" y="613293"/>
                  </a:cubicBezTo>
                  <a:cubicBezTo>
                    <a:pt x="114542" y="519105"/>
                    <a:pt x="-18029" y="414289"/>
                    <a:pt x="2063" y="349269"/>
                  </a:cubicBezTo>
                  <a:close/>
                </a:path>
              </a:pathLst>
            </a:custGeom>
            <a:solidFill>
              <a:schemeClr val="bg1"/>
            </a:solidFill>
            <a:ln w="15875">
              <a:noFill/>
            </a:ln>
            <a:effectLst>
              <a:outerShdw blurRad="76200" dist="50800" dir="5400000" algn="t" rotWithShape="0">
                <a:prstClr val="black">
                  <a:alpha val="1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43" name="组合 142"/>
            <p:cNvGrpSpPr/>
            <p:nvPr/>
          </p:nvGrpSpPr>
          <p:grpSpPr>
            <a:xfrm>
              <a:off x="10646778" y="4762829"/>
              <a:ext cx="749726" cy="728735"/>
              <a:chOff x="11012539" y="4493889"/>
              <a:chExt cx="749726" cy="728735"/>
            </a:xfrm>
          </p:grpSpPr>
          <p:sp>
            <p:nvSpPr>
              <p:cNvPr id="144" name="五角星 2"/>
              <p:cNvSpPr/>
              <p:nvPr/>
            </p:nvSpPr>
            <p:spPr>
              <a:xfrm rot="20227648" flipH="1">
                <a:off x="11012539" y="4493889"/>
                <a:ext cx="749726" cy="728735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" fmla="*/ 0 w 914398"/>
                  <a:gd name="connsiteY0" fmla="*/ 349269 h 923906"/>
                  <a:gd name="connsiteX1" fmla="*/ 262139 w 914398"/>
                  <a:gd name="connsiteY1" fmla="*/ 223173 h 923906"/>
                  <a:gd name="connsiteX2" fmla="*/ 457199 w 914398"/>
                  <a:gd name="connsiteY2" fmla="*/ 0 h 923906"/>
                  <a:gd name="connsiteX3" fmla="*/ 652259 w 914398"/>
                  <a:gd name="connsiteY3" fmla="*/ 223173 h 923906"/>
                  <a:gd name="connsiteX4" fmla="*/ 914398 w 914398"/>
                  <a:gd name="connsiteY4" fmla="*/ 349269 h 923906"/>
                  <a:gd name="connsiteX5" fmla="*/ 772813 w 914398"/>
                  <a:gd name="connsiteY5" fmla="*/ 613293 h 923906"/>
                  <a:gd name="connsiteX6" fmla="*/ 739764 w 914398"/>
                  <a:gd name="connsiteY6" fmla="*/ 914398 h 923906"/>
                  <a:gd name="connsiteX7" fmla="*/ 457199 w 914398"/>
                  <a:gd name="connsiteY7" fmla="*/ 854400 h 923906"/>
                  <a:gd name="connsiteX8" fmla="*/ 174634 w 914398"/>
                  <a:gd name="connsiteY8" fmla="*/ 914398 h 923906"/>
                  <a:gd name="connsiteX9" fmla="*/ 141585 w 914398"/>
                  <a:gd name="connsiteY9" fmla="*/ 613293 h 923906"/>
                  <a:gd name="connsiteX10" fmla="*/ 0 w 914398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18524" h="923906">
                    <a:moveTo>
                      <a:pt x="2063" y="349269"/>
                    </a:moveTo>
                    <a:cubicBezTo>
                      <a:pt x="22155" y="284249"/>
                      <a:pt x="188002" y="281384"/>
                      <a:pt x="264202" y="223173"/>
                    </a:cubicBezTo>
                    <a:cubicBezTo>
                      <a:pt x="340402" y="164962"/>
                      <a:pt x="394242" y="0"/>
                      <a:pt x="459262" y="0"/>
                    </a:cubicBezTo>
                    <a:cubicBezTo>
                      <a:pt x="524282" y="0"/>
                      <a:pt x="578122" y="164962"/>
                      <a:pt x="654322" y="223173"/>
                    </a:cubicBezTo>
                    <a:cubicBezTo>
                      <a:pt x="730522" y="281384"/>
                      <a:pt x="896369" y="284249"/>
                      <a:pt x="916461" y="349269"/>
                    </a:cubicBezTo>
                    <a:cubicBezTo>
                      <a:pt x="936553" y="414289"/>
                      <a:pt x="803982" y="519105"/>
                      <a:pt x="774876" y="613293"/>
                    </a:cubicBezTo>
                    <a:cubicBezTo>
                      <a:pt x="745770" y="707481"/>
                      <a:pt x="794429" y="874213"/>
                      <a:pt x="741827" y="914398"/>
                    </a:cubicBezTo>
                    <a:cubicBezTo>
                      <a:pt x="689225" y="954583"/>
                      <a:pt x="553450" y="854400"/>
                      <a:pt x="459262" y="854400"/>
                    </a:cubicBezTo>
                    <a:cubicBezTo>
                      <a:pt x="365074" y="874399"/>
                      <a:pt x="257367" y="928196"/>
                      <a:pt x="176697" y="914398"/>
                    </a:cubicBezTo>
                    <a:cubicBezTo>
                      <a:pt x="96027" y="900600"/>
                      <a:pt x="172754" y="707481"/>
                      <a:pt x="143648" y="613293"/>
                    </a:cubicBezTo>
                    <a:cubicBezTo>
                      <a:pt x="114542" y="519105"/>
                      <a:pt x="-18029" y="414289"/>
                      <a:pt x="2063" y="349269"/>
                    </a:cubicBezTo>
                    <a:close/>
                  </a:path>
                </a:pathLst>
              </a:custGeom>
              <a:solidFill>
                <a:srgbClr val="64E4F2"/>
              </a:solidFill>
              <a:ln w="15875">
                <a:solidFill>
                  <a:schemeClr val="bg1"/>
                </a:solidFill>
              </a:ln>
              <a:effectLst>
                <a:innerShdw blurRad="292100">
                  <a:srgbClr val="00B0F0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5" name="五角星 2"/>
              <p:cNvSpPr/>
              <p:nvPr/>
            </p:nvSpPr>
            <p:spPr>
              <a:xfrm rot="20424262">
                <a:off x="11046365" y="4655056"/>
                <a:ext cx="290576" cy="221980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" fmla="*/ 0 w 914398"/>
                  <a:gd name="connsiteY0" fmla="*/ 349269 h 923906"/>
                  <a:gd name="connsiteX1" fmla="*/ 262139 w 914398"/>
                  <a:gd name="connsiteY1" fmla="*/ 223173 h 923906"/>
                  <a:gd name="connsiteX2" fmla="*/ 457199 w 914398"/>
                  <a:gd name="connsiteY2" fmla="*/ 0 h 923906"/>
                  <a:gd name="connsiteX3" fmla="*/ 652259 w 914398"/>
                  <a:gd name="connsiteY3" fmla="*/ 223173 h 923906"/>
                  <a:gd name="connsiteX4" fmla="*/ 914398 w 914398"/>
                  <a:gd name="connsiteY4" fmla="*/ 349269 h 923906"/>
                  <a:gd name="connsiteX5" fmla="*/ 772813 w 914398"/>
                  <a:gd name="connsiteY5" fmla="*/ 613293 h 923906"/>
                  <a:gd name="connsiteX6" fmla="*/ 739764 w 914398"/>
                  <a:gd name="connsiteY6" fmla="*/ 914398 h 923906"/>
                  <a:gd name="connsiteX7" fmla="*/ 457199 w 914398"/>
                  <a:gd name="connsiteY7" fmla="*/ 854400 h 923906"/>
                  <a:gd name="connsiteX8" fmla="*/ 174634 w 914398"/>
                  <a:gd name="connsiteY8" fmla="*/ 914398 h 923906"/>
                  <a:gd name="connsiteX9" fmla="*/ 141585 w 914398"/>
                  <a:gd name="connsiteY9" fmla="*/ 613293 h 923906"/>
                  <a:gd name="connsiteX10" fmla="*/ 0 w 914398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654322 w 918524"/>
                  <a:gd name="connsiteY0" fmla="*/ 223173 h 923906"/>
                  <a:gd name="connsiteX1" fmla="*/ 916461 w 918524"/>
                  <a:gd name="connsiteY1" fmla="*/ 349269 h 923906"/>
                  <a:gd name="connsiteX2" fmla="*/ 774876 w 918524"/>
                  <a:gd name="connsiteY2" fmla="*/ 613293 h 923906"/>
                  <a:gd name="connsiteX3" fmla="*/ 741827 w 918524"/>
                  <a:gd name="connsiteY3" fmla="*/ 914398 h 923906"/>
                  <a:gd name="connsiteX4" fmla="*/ 459262 w 918524"/>
                  <a:gd name="connsiteY4" fmla="*/ 854400 h 923906"/>
                  <a:gd name="connsiteX5" fmla="*/ 176697 w 918524"/>
                  <a:gd name="connsiteY5" fmla="*/ 914398 h 923906"/>
                  <a:gd name="connsiteX6" fmla="*/ 143648 w 918524"/>
                  <a:gd name="connsiteY6" fmla="*/ 613293 h 923906"/>
                  <a:gd name="connsiteX7" fmla="*/ 2063 w 918524"/>
                  <a:gd name="connsiteY7" fmla="*/ 349269 h 923906"/>
                  <a:gd name="connsiteX8" fmla="*/ 264202 w 918524"/>
                  <a:gd name="connsiteY8" fmla="*/ 223173 h 923906"/>
                  <a:gd name="connsiteX9" fmla="*/ 459262 w 918524"/>
                  <a:gd name="connsiteY9" fmla="*/ 0 h 923906"/>
                  <a:gd name="connsiteX10" fmla="*/ 715845 w 918524"/>
                  <a:gd name="connsiteY10" fmla="*/ 284696 h 923906"/>
                  <a:gd name="connsiteX0" fmla="*/ 916461 w 918524"/>
                  <a:gd name="connsiteY0" fmla="*/ 349269 h 923906"/>
                  <a:gd name="connsiteX1" fmla="*/ 774876 w 918524"/>
                  <a:gd name="connsiteY1" fmla="*/ 613293 h 923906"/>
                  <a:gd name="connsiteX2" fmla="*/ 741827 w 918524"/>
                  <a:gd name="connsiteY2" fmla="*/ 914398 h 923906"/>
                  <a:gd name="connsiteX3" fmla="*/ 459262 w 918524"/>
                  <a:gd name="connsiteY3" fmla="*/ 854400 h 923906"/>
                  <a:gd name="connsiteX4" fmla="*/ 176697 w 918524"/>
                  <a:gd name="connsiteY4" fmla="*/ 914398 h 923906"/>
                  <a:gd name="connsiteX5" fmla="*/ 143648 w 918524"/>
                  <a:gd name="connsiteY5" fmla="*/ 613293 h 923906"/>
                  <a:gd name="connsiteX6" fmla="*/ 2063 w 918524"/>
                  <a:gd name="connsiteY6" fmla="*/ 349269 h 923906"/>
                  <a:gd name="connsiteX7" fmla="*/ 264202 w 918524"/>
                  <a:gd name="connsiteY7" fmla="*/ 223173 h 923906"/>
                  <a:gd name="connsiteX8" fmla="*/ 459262 w 918524"/>
                  <a:gd name="connsiteY8" fmla="*/ 0 h 923906"/>
                  <a:gd name="connsiteX9" fmla="*/ 715845 w 918524"/>
                  <a:gd name="connsiteY9" fmla="*/ 284696 h 923906"/>
                  <a:gd name="connsiteX0" fmla="*/ 774876 w 774876"/>
                  <a:gd name="connsiteY0" fmla="*/ 613293 h 923906"/>
                  <a:gd name="connsiteX1" fmla="*/ 741827 w 774876"/>
                  <a:gd name="connsiteY1" fmla="*/ 914398 h 923906"/>
                  <a:gd name="connsiteX2" fmla="*/ 459262 w 774876"/>
                  <a:gd name="connsiteY2" fmla="*/ 854400 h 923906"/>
                  <a:gd name="connsiteX3" fmla="*/ 176697 w 774876"/>
                  <a:gd name="connsiteY3" fmla="*/ 914398 h 923906"/>
                  <a:gd name="connsiteX4" fmla="*/ 143648 w 774876"/>
                  <a:gd name="connsiteY4" fmla="*/ 613293 h 923906"/>
                  <a:gd name="connsiteX5" fmla="*/ 2063 w 774876"/>
                  <a:gd name="connsiteY5" fmla="*/ 349269 h 923906"/>
                  <a:gd name="connsiteX6" fmla="*/ 264202 w 774876"/>
                  <a:gd name="connsiteY6" fmla="*/ 223173 h 923906"/>
                  <a:gd name="connsiteX7" fmla="*/ 459262 w 774876"/>
                  <a:gd name="connsiteY7" fmla="*/ 0 h 923906"/>
                  <a:gd name="connsiteX8" fmla="*/ 715845 w 774876"/>
                  <a:gd name="connsiteY8" fmla="*/ 284696 h 923906"/>
                  <a:gd name="connsiteX0" fmla="*/ 741827 w 741827"/>
                  <a:gd name="connsiteY0" fmla="*/ 914398 h 923906"/>
                  <a:gd name="connsiteX1" fmla="*/ 459262 w 741827"/>
                  <a:gd name="connsiteY1" fmla="*/ 854400 h 923906"/>
                  <a:gd name="connsiteX2" fmla="*/ 176697 w 741827"/>
                  <a:gd name="connsiteY2" fmla="*/ 914398 h 923906"/>
                  <a:gd name="connsiteX3" fmla="*/ 143648 w 741827"/>
                  <a:gd name="connsiteY3" fmla="*/ 613293 h 923906"/>
                  <a:gd name="connsiteX4" fmla="*/ 2063 w 741827"/>
                  <a:gd name="connsiteY4" fmla="*/ 349269 h 923906"/>
                  <a:gd name="connsiteX5" fmla="*/ 264202 w 741827"/>
                  <a:gd name="connsiteY5" fmla="*/ 223173 h 923906"/>
                  <a:gd name="connsiteX6" fmla="*/ 459262 w 741827"/>
                  <a:gd name="connsiteY6" fmla="*/ 0 h 923906"/>
                  <a:gd name="connsiteX7" fmla="*/ 715845 w 741827"/>
                  <a:gd name="connsiteY7" fmla="*/ 284696 h 923906"/>
                  <a:gd name="connsiteX0" fmla="*/ 459262 w 715845"/>
                  <a:gd name="connsiteY0" fmla="*/ 854400 h 916632"/>
                  <a:gd name="connsiteX1" fmla="*/ 176697 w 715845"/>
                  <a:gd name="connsiteY1" fmla="*/ 914398 h 916632"/>
                  <a:gd name="connsiteX2" fmla="*/ 143648 w 715845"/>
                  <a:gd name="connsiteY2" fmla="*/ 613293 h 916632"/>
                  <a:gd name="connsiteX3" fmla="*/ 2063 w 715845"/>
                  <a:gd name="connsiteY3" fmla="*/ 349269 h 916632"/>
                  <a:gd name="connsiteX4" fmla="*/ 264202 w 715845"/>
                  <a:gd name="connsiteY4" fmla="*/ 223173 h 916632"/>
                  <a:gd name="connsiteX5" fmla="*/ 459262 w 715845"/>
                  <a:gd name="connsiteY5" fmla="*/ 0 h 916632"/>
                  <a:gd name="connsiteX6" fmla="*/ 715845 w 715845"/>
                  <a:gd name="connsiteY6" fmla="*/ 284696 h 916632"/>
                  <a:gd name="connsiteX0" fmla="*/ 176697 w 715845"/>
                  <a:gd name="connsiteY0" fmla="*/ 914398 h 914398"/>
                  <a:gd name="connsiteX1" fmla="*/ 143648 w 715845"/>
                  <a:gd name="connsiteY1" fmla="*/ 613293 h 914398"/>
                  <a:gd name="connsiteX2" fmla="*/ 2063 w 715845"/>
                  <a:gd name="connsiteY2" fmla="*/ 349269 h 914398"/>
                  <a:gd name="connsiteX3" fmla="*/ 264202 w 715845"/>
                  <a:gd name="connsiteY3" fmla="*/ 223173 h 914398"/>
                  <a:gd name="connsiteX4" fmla="*/ 459262 w 715845"/>
                  <a:gd name="connsiteY4" fmla="*/ 0 h 914398"/>
                  <a:gd name="connsiteX5" fmla="*/ 715845 w 715845"/>
                  <a:gd name="connsiteY5" fmla="*/ 284696 h 914398"/>
                  <a:gd name="connsiteX0" fmla="*/ 143648 w 715845"/>
                  <a:gd name="connsiteY0" fmla="*/ 613293 h 613293"/>
                  <a:gd name="connsiteX1" fmla="*/ 2063 w 715845"/>
                  <a:gd name="connsiteY1" fmla="*/ 349269 h 613293"/>
                  <a:gd name="connsiteX2" fmla="*/ 264202 w 715845"/>
                  <a:gd name="connsiteY2" fmla="*/ 223173 h 613293"/>
                  <a:gd name="connsiteX3" fmla="*/ 459262 w 715845"/>
                  <a:gd name="connsiteY3" fmla="*/ 0 h 613293"/>
                  <a:gd name="connsiteX4" fmla="*/ 715845 w 715845"/>
                  <a:gd name="connsiteY4" fmla="*/ 284696 h 613293"/>
                  <a:gd name="connsiteX0" fmla="*/ 0 w 713782"/>
                  <a:gd name="connsiteY0" fmla="*/ 349269 h 349269"/>
                  <a:gd name="connsiteX1" fmla="*/ 262139 w 713782"/>
                  <a:gd name="connsiteY1" fmla="*/ 223173 h 349269"/>
                  <a:gd name="connsiteX2" fmla="*/ 457199 w 713782"/>
                  <a:gd name="connsiteY2" fmla="*/ 0 h 349269"/>
                  <a:gd name="connsiteX3" fmla="*/ 713782 w 713782"/>
                  <a:gd name="connsiteY3" fmla="*/ 284696 h 349269"/>
                  <a:gd name="connsiteX0" fmla="*/ 0 w 457199"/>
                  <a:gd name="connsiteY0" fmla="*/ 349269 h 349269"/>
                  <a:gd name="connsiteX1" fmla="*/ 262139 w 457199"/>
                  <a:gd name="connsiteY1" fmla="*/ 223173 h 349269"/>
                  <a:gd name="connsiteX2" fmla="*/ 457199 w 457199"/>
                  <a:gd name="connsiteY2" fmla="*/ 0 h 349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57199" h="349269">
                    <a:moveTo>
                      <a:pt x="0" y="349269"/>
                    </a:moveTo>
                    <a:cubicBezTo>
                      <a:pt x="20092" y="284249"/>
                      <a:pt x="185939" y="281384"/>
                      <a:pt x="262139" y="223173"/>
                    </a:cubicBezTo>
                    <a:cubicBezTo>
                      <a:pt x="338339" y="164962"/>
                      <a:pt x="392179" y="0"/>
                      <a:pt x="457199" y="0"/>
                    </a:cubicBezTo>
                  </a:path>
                </a:pathLst>
              </a:custGeom>
              <a:noFill/>
              <a:ln w="28575" cap="rnd">
                <a:solidFill>
                  <a:schemeClr val="bg1">
                    <a:alpha val="89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6" name="五角星 2"/>
              <p:cNvSpPr/>
              <p:nvPr/>
            </p:nvSpPr>
            <p:spPr>
              <a:xfrm rot="6997346">
                <a:off x="11587935" y="4901938"/>
                <a:ext cx="128719" cy="147271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" fmla="*/ 0 w 914398"/>
                  <a:gd name="connsiteY0" fmla="*/ 349269 h 923906"/>
                  <a:gd name="connsiteX1" fmla="*/ 262139 w 914398"/>
                  <a:gd name="connsiteY1" fmla="*/ 223173 h 923906"/>
                  <a:gd name="connsiteX2" fmla="*/ 457199 w 914398"/>
                  <a:gd name="connsiteY2" fmla="*/ 0 h 923906"/>
                  <a:gd name="connsiteX3" fmla="*/ 652259 w 914398"/>
                  <a:gd name="connsiteY3" fmla="*/ 223173 h 923906"/>
                  <a:gd name="connsiteX4" fmla="*/ 914398 w 914398"/>
                  <a:gd name="connsiteY4" fmla="*/ 349269 h 923906"/>
                  <a:gd name="connsiteX5" fmla="*/ 772813 w 914398"/>
                  <a:gd name="connsiteY5" fmla="*/ 613293 h 923906"/>
                  <a:gd name="connsiteX6" fmla="*/ 739764 w 914398"/>
                  <a:gd name="connsiteY6" fmla="*/ 914398 h 923906"/>
                  <a:gd name="connsiteX7" fmla="*/ 457199 w 914398"/>
                  <a:gd name="connsiteY7" fmla="*/ 854400 h 923906"/>
                  <a:gd name="connsiteX8" fmla="*/ 174634 w 914398"/>
                  <a:gd name="connsiteY8" fmla="*/ 914398 h 923906"/>
                  <a:gd name="connsiteX9" fmla="*/ 141585 w 914398"/>
                  <a:gd name="connsiteY9" fmla="*/ 613293 h 923906"/>
                  <a:gd name="connsiteX10" fmla="*/ 0 w 914398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654322 w 918524"/>
                  <a:gd name="connsiteY0" fmla="*/ 223173 h 923906"/>
                  <a:gd name="connsiteX1" fmla="*/ 916461 w 918524"/>
                  <a:gd name="connsiteY1" fmla="*/ 349269 h 923906"/>
                  <a:gd name="connsiteX2" fmla="*/ 774876 w 918524"/>
                  <a:gd name="connsiteY2" fmla="*/ 613293 h 923906"/>
                  <a:gd name="connsiteX3" fmla="*/ 741827 w 918524"/>
                  <a:gd name="connsiteY3" fmla="*/ 914398 h 923906"/>
                  <a:gd name="connsiteX4" fmla="*/ 459262 w 918524"/>
                  <a:gd name="connsiteY4" fmla="*/ 854400 h 923906"/>
                  <a:gd name="connsiteX5" fmla="*/ 176697 w 918524"/>
                  <a:gd name="connsiteY5" fmla="*/ 914398 h 923906"/>
                  <a:gd name="connsiteX6" fmla="*/ 143648 w 918524"/>
                  <a:gd name="connsiteY6" fmla="*/ 613293 h 923906"/>
                  <a:gd name="connsiteX7" fmla="*/ 2063 w 918524"/>
                  <a:gd name="connsiteY7" fmla="*/ 349269 h 923906"/>
                  <a:gd name="connsiteX8" fmla="*/ 264202 w 918524"/>
                  <a:gd name="connsiteY8" fmla="*/ 223173 h 923906"/>
                  <a:gd name="connsiteX9" fmla="*/ 459262 w 918524"/>
                  <a:gd name="connsiteY9" fmla="*/ 0 h 923906"/>
                  <a:gd name="connsiteX10" fmla="*/ 715845 w 918524"/>
                  <a:gd name="connsiteY10" fmla="*/ 284696 h 923906"/>
                  <a:gd name="connsiteX0" fmla="*/ 916461 w 918524"/>
                  <a:gd name="connsiteY0" fmla="*/ 349269 h 923906"/>
                  <a:gd name="connsiteX1" fmla="*/ 774876 w 918524"/>
                  <a:gd name="connsiteY1" fmla="*/ 613293 h 923906"/>
                  <a:gd name="connsiteX2" fmla="*/ 741827 w 918524"/>
                  <a:gd name="connsiteY2" fmla="*/ 914398 h 923906"/>
                  <a:gd name="connsiteX3" fmla="*/ 459262 w 918524"/>
                  <a:gd name="connsiteY3" fmla="*/ 854400 h 923906"/>
                  <a:gd name="connsiteX4" fmla="*/ 176697 w 918524"/>
                  <a:gd name="connsiteY4" fmla="*/ 914398 h 923906"/>
                  <a:gd name="connsiteX5" fmla="*/ 143648 w 918524"/>
                  <a:gd name="connsiteY5" fmla="*/ 613293 h 923906"/>
                  <a:gd name="connsiteX6" fmla="*/ 2063 w 918524"/>
                  <a:gd name="connsiteY6" fmla="*/ 349269 h 923906"/>
                  <a:gd name="connsiteX7" fmla="*/ 264202 w 918524"/>
                  <a:gd name="connsiteY7" fmla="*/ 223173 h 923906"/>
                  <a:gd name="connsiteX8" fmla="*/ 459262 w 918524"/>
                  <a:gd name="connsiteY8" fmla="*/ 0 h 923906"/>
                  <a:gd name="connsiteX9" fmla="*/ 715845 w 918524"/>
                  <a:gd name="connsiteY9" fmla="*/ 284696 h 923906"/>
                  <a:gd name="connsiteX0" fmla="*/ 774876 w 774876"/>
                  <a:gd name="connsiteY0" fmla="*/ 613293 h 923906"/>
                  <a:gd name="connsiteX1" fmla="*/ 741827 w 774876"/>
                  <a:gd name="connsiteY1" fmla="*/ 914398 h 923906"/>
                  <a:gd name="connsiteX2" fmla="*/ 459262 w 774876"/>
                  <a:gd name="connsiteY2" fmla="*/ 854400 h 923906"/>
                  <a:gd name="connsiteX3" fmla="*/ 176697 w 774876"/>
                  <a:gd name="connsiteY3" fmla="*/ 914398 h 923906"/>
                  <a:gd name="connsiteX4" fmla="*/ 143648 w 774876"/>
                  <a:gd name="connsiteY4" fmla="*/ 613293 h 923906"/>
                  <a:gd name="connsiteX5" fmla="*/ 2063 w 774876"/>
                  <a:gd name="connsiteY5" fmla="*/ 349269 h 923906"/>
                  <a:gd name="connsiteX6" fmla="*/ 264202 w 774876"/>
                  <a:gd name="connsiteY6" fmla="*/ 223173 h 923906"/>
                  <a:gd name="connsiteX7" fmla="*/ 459262 w 774876"/>
                  <a:gd name="connsiteY7" fmla="*/ 0 h 923906"/>
                  <a:gd name="connsiteX8" fmla="*/ 715845 w 774876"/>
                  <a:gd name="connsiteY8" fmla="*/ 284696 h 923906"/>
                  <a:gd name="connsiteX0" fmla="*/ 741827 w 741827"/>
                  <a:gd name="connsiteY0" fmla="*/ 914398 h 923906"/>
                  <a:gd name="connsiteX1" fmla="*/ 459262 w 741827"/>
                  <a:gd name="connsiteY1" fmla="*/ 854400 h 923906"/>
                  <a:gd name="connsiteX2" fmla="*/ 176697 w 741827"/>
                  <a:gd name="connsiteY2" fmla="*/ 914398 h 923906"/>
                  <a:gd name="connsiteX3" fmla="*/ 143648 w 741827"/>
                  <a:gd name="connsiteY3" fmla="*/ 613293 h 923906"/>
                  <a:gd name="connsiteX4" fmla="*/ 2063 w 741827"/>
                  <a:gd name="connsiteY4" fmla="*/ 349269 h 923906"/>
                  <a:gd name="connsiteX5" fmla="*/ 264202 w 741827"/>
                  <a:gd name="connsiteY5" fmla="*/ 223173 h 923906"/>
                  <a:gd name="connsiteX6" fmla="*/ 459262 w 741827"/>
                  <a:gd name="connsiteY6" fmla="*/ 0 h 923906"/>
                  <a:gd name="connsiteX7" fmla="*/ 715845 w 741827"/>
                  <a:gd name="connsiteY7" fmla="*/ 284696 h 923906"/>
                  <a:gd name="connsiteX0" fmla="*/ 459262 w 715845"/>
                  <a:gd name="connsiteY0" fmla="*/ 854400 h 916632"/>
                  <a:gd name="connsiteX1" fmla="*/ 176697 w 715845"/>
                  <a:gd name="connsiteY1" fmla="*/ 914398 h 916632"/>
                  <a:gd name="connsiteX2" fmla="*/ 143648 w 715845"/>
                  <a:gd name="connsiteY2" fmla="*/ 613293 h 916632"/>
                  <a:gd name="connsiteX3" fmla="*/ 2063 w 715845"/>
                  <a:gd name="connsiteY3" fmla="*/ 349269 h 916632"/>
                  <a:gd name="connsiteX4" fmla="*/ 264202 w 715845"/>
                  <a:gd name="connsiteY4" fmla="*/ 223173 h 916632"/>
                  <a:gd name="connsiteX5" fmla="*/ 459262 w 715845"/>
                  <a:gd name="connsiteY5" fmla="*/ 0 h 916632"/>
                  <a:gd name="connsiteX6" fmla="*/ 715845 w 715845"/>
                  <a:gd name="connsiteY6" fmla="*/ 284696 h 916632"/>
                  <a:gd name="connsiteX0" fmla="*/ 176697 w 715845"/>
                  <a:gd name="connsiteY0" fmla="*/ 914398 h 914398"/>
                  <a:gd name="connsiteX1" fmla="*/ 143648 w 715845"/>
                  <a:gd name="connsiteY1" fmla="*/ 613293 h 914398"/>
                  <a:gd name="connsiteX2" fmla="*/ 2063 w 715845"/>
                  <a:gd name="connsiteY2" fmla="*/ 349269 h 914398"/>
                  <a:gd name="connsiteX3" fmla="*/ 264202 w 715845"/>
                  <a:gd name="connsiteY3" fmla="*/ 223173 h 914398"/>
                  <a:gd name="connsiteX4" fmla="*/ 459262 w 715845"/>
                  <a:gd name="connsiteY4" fmla="*/ 0 h 914398"/>
                  <a:gd name="connsiteX5" fmla="*/ 715845 w 715845"/>
                  <a:gd name="connsiteY5" fmla="*/ 284696 h 914398"/>
                  <a:gd name="connsiteX0" fmla="*/ 143648 w 715845"/>
                  <a:gd name="connsiteY0" fmla="*/ 613293 h 613293"/>
                  <a:gd name="connsiteX1" fmla="*/ 2063 w 715845"/>
                  <a:gd name="connsiteY1" fmla="*/ 349269 h 613293"/>
                  <a:gd name="connsiteX2" fmla="*/ 264202 w 715845"/>
                  <a:gd name="connsiteY2" fmla="*/ 223173 h 613293"/>
                  <a:gd name="connsiteX3" fmla="*/ 459262 w 715845"/>
                  <a:gd name="connsiteY3" fmla="*/ 0 h 613293"/>
                  <a:gd name="connsiteX4" fmla="*/ 715845 w 715845"/>
                  <a:gd name="connsiteY4" fmla="*/ 284696 h 613293"/>
                  <a:gd name="connsiteX0" fmla="*/ 0 w 713782"/>
                  <a:gd name="connsiteY0" fmla="*/ 349269 h 349269"/>
                  <a:gd name="connsiteX1" fmla="*/ 262139 w 713782"/>
                  <a:gd name="connsiteY1" fmla="*/ 223173 h 349269"/>
                  <a:gd name="connsiteX2" fmla="*/ 457199 w 713782"/>
                  <a:gd name="connsiteY2" fmla="*/ 0 h 349269"/>
                  <a:gd name="connsiteX3" fmla="*/ 713782 w 713782"/>
                  <a:gd name="connsiteY3" fmla="*/ 284696 h 349269"/>
                  <a:gd name="connsiteX0" fmla="*/ 0 w 457199"/>
                  <a:gd name="connsiteY0" fmla="*/ 349269 h 349269"/>
                  <a:gd name="connsiteX1" fmla="*/ 262139 w 457199"/>
                  <a:gd name="connsiteY1" fmla="*/ 223173 h 349269"/>
                  <a:gd name="connsiteX2" fmla="*/ 457199 w 457199"/>
                  <a:gd name="connsiteY2" fmla="*/ 0 h 349269"/>
                  <a:gd name="connsiteX0" fmla="*/ 0 w 195060"/>
                  <a:gd name="connsiteY0" fmla="*/ 223173 h 223173"/>
                  <a:gd name="connsiteX1" fmla="*/ 195060 w 195060"/>
                  <a:gd name="connsiteY1" fmla="*/ 0 h 2231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95060" h="223173">
                    <a:moveTo>
                      <a:pt x="0" y="223173"/>
                    </a:moveTo>
                    <a:cubicBezTo>
                      <a:pt x="76200" y="164962"/>
                      <a:pt x="130040" y="0"/>
                      <a:pt x="195060" y="0"/>
                    </a:cubicBezTo>
                  </a:path>
                </a:pathLst>
              </a:custGeom>
              <a:noFill/>
              <a:ln w="28575" cap="rnd">
                <a:solidFill>
                  <a:schemeClr val="bg1">
                    <a:alpha val="69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92" name="组合 91"/>
          <p:cNvGrpSpPr/>
          <p:nvPr/>
        </p:nvGrpSpPr>
        <p:grpSpPr>
          <a:xfrm>
            <a:off x="1" y="4531757"/>
            <a:ext cx="12191999" cy="2326243"/>
            <a:chOff x="1" y="4546271"/>
            <a:chExt cx="12191999" cy="2326243"/>
          </a:xfrm>
        </p:grpSpPr>
        <p:sp>
          <p:nvSpPr>
            <p:cNvPr id="39" name="任意多边形 38"/>
            <p:cNvSpPr/>
            <p:nvPr/>
          </p:nvSpPr>
          <p:spPr>
            <a:xfrm>
              <a:off x="1" y="4546271"/>
              <a:ext cx="12191999" cy="2311729"/>
            </a:xfrm>
            <a:custGeom>
              <a:avLst/>
              <a:gdLst>
                <a:gd name="connsiteX0" fmla="*/ 12191999 w 12191999"/>
                <a:gd name="connsiteY0" fmla="*/ 0 h 2311729"/>
                <a:gd name="connsiteX1" fmla="*/ 12191999 w 12191999"/>
                <a:gd name="connsiteY1" fmla="*/ 2311729 h 2311729"/>
                <a:gd name="connsiteX2" fmla="*/ 0 w 12191999"/>
                <a:gd name="connsiteY2" fmla="*/ 2311729 h 2311729"/>
                <a:gd name="connsiteX3" fmla="*/ 0 w 12191999"/>
                <a:gd name="connsiteY3" fmla="*/ 2020458 h 2311729"/>
                <a:gd name="connsiteX4" fmla="*/ 0 w 12191999"/>
                <a:gd name="connsiteY4" fmla="*/ 237172 h 2311729"/>
                <a:gd name="connsiteX5" fmla="*/ 63480 w 12191999"/>
                <a:gd name="connsiteY5" fmla="*/ 213939 h 2311729"/>
                <a:gd name="connsiteX6" fmla="*/ 348343 w 12191999"/>
                <a:gd name="connsiteY6" fmla="*/ 170871 h 2311729"/>
                <a:gd name="connsiteX7" fmla="*/ 1306287 w 12191999"/>
                <a:gd name="connsiteY7" fmla="*/ 1128815 h 2311729"/>
                <a:gd name="connsiteX8" fmla="*/ 1286825 w 12191999"/>
                <a:gd name="connsiteY8" fmla="*/ 1321874 h 2311729"/>
                <a:gd name="connsiteX9" fmla="*/ 1256605 w 12191999"/>
                <a:gd name="connsiteY9" fmla="*/ 1419229 h 2311729"/>
                <a:gd name="connsiteX10" fmla="*/ 1344679 w 12191999"/>
                <a:gd name="connsiteY10" fmla="*/ 1371424 h 2311729"/>
                <a:gd name="connsiteX11" fmla="*/ 1683656 w 12191999"/>
                <a:gd name="connsiteY11" fmla="*/ 1302987 h 2311729"/>
                <a:gd name="connsiteX12" fmla="*/ 2299446 w 12191999"/>
                <a:gd name="connsiteY12" fmla="*/ 1558056 h 2311729"/>
                <a:gd name="connsiteX13" fmla="*/ 2381189 w 12191999"/>
                <a:gd name="connsiteY13" fmla="*/ 1657129 h 2311729"/>
                <a:gd name="connsiteX14" fmla="*/ 2427737 w 12191999"/>
                <a:gd name="connsiteY14" fmla="*/ 1596410 h 2311729"/>
                <a:gd name="connsiteX15" fmla="*/ 3069771 w 12191999"/>
                <a:gd name="connsiteY15" fmla="*/ 1302987 h 2311729"/>
                <a:gd name="connsiteX16" fmla="*/ 3544503 w 12191999"/>
                <a:gd name="connsiteY16" fmla="*/ 1447998 h 2311729"/>
                <a:gd name="connsiteX17" fmla="*/ 3657745 w 12191999"/>
                <a:gd name="connsiteY17" fmla="*/ 1541431 h 2311729"/>
                <a:gd name="connsiteX18" fmla="*/ 3713651 w 12191999"/>
                <a:gd name="connsiteY18" fmla="*/ 1519404 h 2311729"/>
                <a:gd name="connsiteX19" fmla="*/ 3897086 w 12191999"/>
                <a:gd name="connsiteY19" fmla="*/ 1491671 h 2311729"/>
                <a:gd name="connsiteX20" fmla="*/ 4241977 w 12191999"/>
                <a:gd name="connsiteY20" fmla="*/ 1597020 h 2311729"/>
                <a:gd name="connsiteX21" fmla="*/ 4317999 w 12191999"/>
                <a:gd name="connsiteY21" fmla="*/ 1659743 h 2311729"/>
                <a:gd name="connsiteX22" fmla="*/ 4359994 w 12191999"/>
                <a:gd name="connsiteY22" fmla="*/ 1582372 h 2311729"/>
                <a:gd name="connsiteX23" fmla="*/ 5021945 w 12191999"/>
                <a:gd name="connsiteY23" fmla="*/ 1230415 h 2311729"/>
                <a:gd name="connsiteX24" fmla="*/ 5757498 w 12191999"/>
                <a:gd name="connsiteY24" fmla="*/ 1717972 h 2311729"/>
                <a:gd name="connsiteX25" fmla="*/ 5775109 w 12191999"/>
                <a:gd name="connsiteY25" fmla="*/ 1774705 h 2311729"/>
                <a:gd name="connsiteX26" fmla="*/ 5877396 w 12191999"/>
                <a:gd name="connsiteY26" fmla="*/ 1742952 h 2311729"/>
                <a:gd name="connsiteX27" fmla="*/ 5994403 w 12191999"/>
                <a:gd name="connsiteY27" fmla="*/ 1731157 h 2311729"/>
                <a:gd name="connsiteX28" fmla="*/ 6319003 w 12191999"/>
                <a:gd name="connsiteY28" fmla="*/ 1830310 h 2311729"/>
                <a:gd name="connsiteX29" fmla="*/ 6349718 w 12191999"/>
                <a:gd name="connsiteY29" fmla="*/ 1855653 h 2311729"/>
                <a:gd name="connsiteX30" fmla="*/ 6372196 w 12191999"/>
                <a:gd name="connsiteY30" fmla="*/ 1783240 h 2311729"/>
                <a:gd name="connsiteX31" fmla="*/ 7228113 w 12191999"/>
                <a:gd name="connsiteY31" fmla="*/ 1215901 h 2311729"/>
                <a:gd name="connsiteX32" fmla="*/ 7884955 w 12191999"/>
                <a:gd name="connsiteY32" fmla="*/ 1487974 h 2311729"/>
                <a:gd name="connsiteX33" fmla="*/ 7933395 w 12191999"/>
                <a:gd name="connsiteY33" fmla="*/ 1546684 h 2311729"/>
                <a:gd name="connsiteX34" fmla="*/ 8036368 w 12191999"/>
                <a:gd name="connsiteY34" fmla="*/ 1487498 h 2311729"/>
                <a:gd name="connsiteX35" fmla="*/ 8432799 w 12191999"/>
                <a:gd name="connsiteY35" fmla="*/ 1397328 h 2311729"/>
                <a:gd name="connsiteX36" fmla="*/ 9191035 w 12191999"/>
                <a:gd name="connsiteY36" fmla="*/ 1800479 h 2311729"/>
                <a:gd name="connsiteX37" fmla="*/ 9210518 w 12191999"/>
                <a:gd name="connsiteY37" fmla="*/ 1836373 h 2311729"/>
                <a:gd name="connsiteX38" fmla="*/ 9258709 w 12191999"/>
                <a:gd name="connsiteY38" fmla="*/ 1810216 h 2311729"/>
                <a:gd name="connsiteX39" fmla="*/ 9470570 w 12191999"/>
                <a:gd name="connsiteY39" fmla="*/ 1767443 h 2311729"/>
                <a:gd name="connsiteX40" fmla="*/ 9682431 w 12191999"/>
                <a:gd name="connsiteY40" fmla="*/ 1810216 h 2311729"/>
                <a:gd name="connsiteX41" fmla="*/ 9768141 w 12191999"/>
                <a:gd name="connsiteY41" fmla="*/ 1856738 h 2311729"/>
                <a:gd name="connsiteX42" fmla="*/ 9791010 w 12191999"/>
                <a:gd name="connsiteY42" fmla="*/ 1783067 h 2311729"/>
                <a:gd name="connsiteX43" fmla="*/ 10570028 w 12191999"/>
                <a:gd name="connsiteY43" fmla="*/ 1266699 h 2311729"/>
                <a:gd name="connsiteX44" fmla="*/ 10821441 w 12191999"/>
                <a:gd name="connsiteY44" fmla="*/ 1304709 h 2311729"/>
                <a:gd name="connsiteX45" fmla="*/ 10893902 w 12191999"/>
                <a:gd name="connsiteY45" fmla="*/ 1333259 h 2311729"/>
                <a:gd name="connsiteX46" fmla="*/ 10916253 w 12191999"/>
                <a:gd name="connsiteY46" fmla="*/ 1261255 h 2311729"/>
                <a:gd name="connsiteX47" fmla="*/ 11444514 w 12191999"/>
                <a:gd name="connsiteY47" fmla="*/ 911100 h 2311729"/>
                <a:gd name="connsiteX48" fmla="*/ 11446790 w 12191999"/>
                <a:gd name="connsiteY48" fmla="*/ 911330 h 2311729"/>
                <a:gd name="connsiteX49" fmla="*/ 11437256 w 12191999"/>
                <a:gd name="connsiteY49" fmla="*/ 816759 h 2311729"/>
                <a:gd name="connsiteX50" fmla="*/ 12173467 w 12191999"/>
                <a:gd name="connsiteY50" fmla="*/ 936 h 23117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2191999" h="2311729">
                  <a:moveTo>
                    <a:pt x="12191999" y="0"/>
                  </a:moveTo>
                  <a:lnTo>
                    <a:pt x="12191999" y="2311729"/>
                  </a:lnTo>
                  <a:lnTo>
                    <a:pt x="0" y="2311729"/>
                  </a:lnTo>
                  <a:lnTo>
                    <a:pt x="0" y="2020458"/>
                  </a:lnTo>
                  <a:lnTo>
                    <a:pt x="0" y="237172"/>
                  </a:lnTo>
                  <a:lnTo>
                    <a:pt x="63480" y="213939"/>
                  </a:lnTo>
                  <a:cubicBezTo>
                    <a:pt x="153468" y="185949"/>
                    <a:pt x="249145" y="170871"/>
                    <a:pt x="348343" y="170871"/>
                  </a:cubicBezTo>
                  <a:cubicBezTo>
                    <a:pt x="877401" y="170871"/>
                    <a:pt x="1306287" y="599757"/>
                    <a:pt x="1306287" y="1128815"/>
                  </a:cubicBezTo>
                  <a:cubicBezTo>
                    <a:pt x="1306287" y="1194948"/>
                    <a:pt x="1299586" y="1259515"/>
                    <a:pt x="1286825" y="1321874"/>
                  </a:cubicBezTo>
                  <a:lnTo>
                    <a:pt x="1256605" y="1419229"/>
                  </a:lnTo>
                  <a:lnTo>
                    <a:pt x="1344679" y="1371424"/>
                  </a:lnTo>
                  <a:cubicBezTo>
                    <a:pt x="1448867" y="1327356"/>
                    <a:pt x="1563416" y="1302987"/>
                    <a:pt x="1683656" y="1302987"/>
                  </a:cubicBezTo>
                  <a:cubicBezTo>
                    <a:pt x="1924137" y="1302987"/>
                    <a:pt x="2141852" y="1400461"/>
                    <a:pt x="2299446" y="1558056"/>
                  </a:cubicBezTo>
                  <a:lnTo>
                    <a:pt x="2381189" y="1657129"/>
                  </a:lnTo>
                  <a:lnTo>
                    <a:pt x="2427737" y="1596410"/>
                  </a:lnTo>
                  <a:cubicBezTo>
                    <a:pt x="2583425" y="1416679"/>
                    <a:pt x="2813321" y="1302987"/>
                    <a:pt x="3069771" y="1302987"/>
                  </a:cubicBezTo>
                  <a:cubicBezTo>
                    <a:pt x="3245622" y="1302987"/>
                    <a:pt x="3408987" y="1356446"/>
                    <a:pt x="3544503" y="1447998"/>
                  </a:cubicBezTo>
                  <a:lnTo>
                    <a:pt x="3657745" y="1541431"/>
                  </a:lnTo>
                  <a:lnTo>
                    <a:pt x="3713651" y="1519404"/>
                  </a:lnTo>
                  <a:cubicBezTo>
                    <a:pt x="3771598" y="1501381"/>
                    <a:pt x="3833208" y="1491671"/>
                    <a:pt x="3897086" y="1491671"/>
                  </a:cubicBezTo>
                  <a:cubicBezTo>
                    <a:pt x="4024841" y="1491671"/>
                    <a:pt x="4143526" y="1530508"/>
                    <a:pt x="4241977" y="1597020"/>
                  </a:cubicBezTo>
                  <a:lnTo>
                    <a:pt x="4317999" y="1659743"/>
                  </a:lnTo>
                  <a:lnTo>
                    <a:pt x="4359994" y="1582372"/>
                  </a:lnTo>
                  <a:cubicBezTo>
                    <a:pt x="4503453" y="1370026"/>
                    <a:pt x="4746395" y="1230415"/>
                    <a:pt x="5021945" y="1230415"/>
                  </a:cubicBezTo>
                  <a:cubicBezTo>
                    <a:pt x="5352605" y="1230415"/>
                    <a:pt x="5636309" y="1431455"/>
                    <a:pt x="5757498" y="1717972"/>
                  </a:cubicBezTo>
                  <a:lnTo>
                    <a:pt x="5775109" y="1774705"/>
                  </a:lnTo>
                  <a:lnTo>
                    <a:pt x="5877396" y="1742952"/>
                  </a:lnTo>
                  <a:cubicBezTo>
                    <a:pt x="5915189" y="1735219"/>
                    <a:pt x="5954321" y="1731157"/>
                    <a:pt x="5994403" y="1731157"/>
                  </a:cubicBezTo>
                  <a:cubicBezTo>
                    <a:pt x="6114640" y="1731157"/>
                    <a:pt x="6226343" y="1767710"/>
                    <a:pt x="6319003" y="1830310"/>
                  </a:cubicBezTo>
                  <a:lnTo>
                    <a:pt x="6349718" y="1855653"/>
                  </a:lnTo>
                  <a:lnTo>
                    <a:pt x="6372196" y="1783240"/>
                  </a:lnTo>
                  <a:cubicBezTo>
                    <a:pt x="6513213" y="1449839"/>
                    <a:pt x="6843343" y="1215901"/>
                    <a:pt x="7228113" y="1215901"/>
                  </a:cubicBezTo>
                  <a:cubicBezTo>
                    <a:pt x="7484626" y="1215901"/>
                    <a:pt x="7716855" y="1319874"/>
                    <a:pt x="7884955" y="1487974"/>
                  </a:cubicBezTo>
                  <a:lnTo>
                    <a:pt x="7933395" y="1546684"/>
                  </a:lnTo>
                  <a:lnTo>
                    <a:pt x="8036368" y="1487498"/>
                  </a:lnTo>
                  <a:cubicBezTo>
                    <a:pt x="8156294" y="1429711"/>
                    <a:pt x="8290765" y="1397328"/>
                    <a:pt x="8432799" y="1397328"/>
                  </a:cubicBezTo>
                  <a:cubicBezTo>
                    <a:pt x="8748430" y="1397328"/>
                    <a:pt x="9026710" y="1557246"/>
                    <a:pt x="9191035" y="1800479"/>
                  </a:cubicBezTo>
                  <a:lnTo>
                    <a:pt x="9210518" y="1836373"/>
                  </a:lnTo>
                  <a:lnTo>
                    <a:pt x="9258709" y="1810216"/>
                  </a:lnTo>
                  <a:cubicBezTo>
                    <a:pt x="9323827" y="1782674"/>
                    <a:pt x="9395420" y="1767443"/>
                    <a:pt x="9470570" y="1767443"/>
                  </a:cubicBezTo>
                  <a:cubicBezTo>
                    <a:pt x="9545720" y="1767443"/>
                    <a:pt x="9617313" y="1782674"/>
                    <a:pt x="9682431" y="1810216"/>
                  </a:cubicBezTo>
                  <a:lnTo>
                    <a:pt x="9768141" y="1856738"/>
                  </a:lnTo>
                  <a:lnTo>
                    <a:pt x="9791010" y="1783067"/>
                  </a:lnTo>
                  <a:cubicBezTo>
                    <a:pt x="9919358" y="1479619"/>
                    <a:pt x="10219827" y="1266699"/>
                    <a:pt x="10570028" y="1266699"/>
                  </a:cubicBezTo>
                  <a:cubicBezTo>
                    <a:pt x="10657578" y="1266699"/>
                    <a:pt x="10742020" y="1280007"/>
                    <a:pt x="10821441" y="1304709"/>
                  </a:cubicBezTo>
                  <a:lnTo>
                    <a:pt x="10893902" y="1333259"/>
                  </a:lnTo>
                  <a:lnTo>
                    <a:pt x="10916253" y="1261255"/>
                  </a:lnTo>
                  <a:cubicBezTo>
                    <a:pt x="11003287" y="1055484"/>
                    <a:pt x="11207039" y="911100"/>
                    <a:pt x="11444514" y="911100"/>
                  </a:cubicBezTo>
                  <a:lnTo>
                    <a:pt x="11446790" y="911330"/>
                  </a:lnTo>
                  <a:lnTo>
                    <a:pt x="11437256" y="816759"/>
                  </a:lnTo>
                  <a:cubicBezTo>
                    <a:pt x="11437256" y="392161"/>
                    <a:pt x="11759948" y="42931"/>
                    <a:pt x="12173467" y="93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90500" dir="16200000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1" name="任意多边形 80"/>
            <p:cNvSpPr/>
            <p:nvPr/>
          </p:nvSpPr>
          <p:spPr>
            <a:xfrm>
              <a:off x="1" y="4560785"/>
              <a:ext cx="12191999" cy="2311729"/>
            </a:xfrm>
            <a:custGeom>
              <a:avLst/>
              <a:gdLst>
                <a:gd name="connsiteX0" fmla="*/ 12191999 w 12191999"/>
                <a:gd name="connsiteY0" fmla="*/ 0 h 2311729"/>
                <a:gd name="connsiteX1" fmla="*/ 12191999 w 12191999"/>
                <a:gd name="connsiteY1" fmla="*/ 2311729 h 2311729"/>
                <a:gd name="connsiteX2" fmla="*/ 0 w 12191999"/>
                <a:gd name="connsiteY2" fmla="*/ 2311729 h 2311729"/>
                <a:gd name="connsiteX3" fmla="*/ 0 w 12191999"/>
                <a:gd name="connsiteY3" fmla="*/ 2020458 h 2311729"/>
                <a:gd name="connsiteX4" fmla="*/ 0 w 12191999"/>
                <a:gd name="connsiteY4" fmla="*/ 237172 h 2311729"/>
                <a:gd name="connsiteX5" fmla="*/ 63480 w 12191999"/>
                <a:gd name="connsiteY5" fmla="*/ 213939 h 2311729"/>
                <a:gd name="connsiteX6" fmla="*/ 348343 w 12191999"/>
                <a:gd name="connsiteY6" fmla="*/ 170871 h 2311729"/>
                <a:gd name="connsiteX7" fmla="*/ 1306287 w 12191999"/>
                <a:gd name="connsiteY7" fmla="*/ 1128815 h 2311729"/>
                <a:gd name="connsiteX8" fmla="*/ 1286825 w 12191999"/>
                <a:gd name="connsiteY8" fmla="*/ 1321874 h 2311729"/>
                <a:gd name="connsiteX9" fmla="*/ 1256605 w 12191999"/>
                <a:gd name="connsiteY9" fmla="*/ 1419229 h 2311729"/>
                <a:gd name="connsiteX10" fmla="*/ 1344679 w 12191999"/>
                <a:gd name="connsiteY10" fmla="*/ 1371424 h 2311729"/>
                <a:gd name="connsiteX11" fmla="*/ 1683656 w 12191999"/>
                <a:gd name="connsiteY11" fmla="*/ 1302987 h 2311729"/>
                <a:gd name="connsiteX12" fmla="*/ 2299446 w 12191999"/>
                <a:gd name="connsiteY12" fmla="*/ 1558056 h 2311729"/>
                <a:gd name="connsiteX13" fmla="*/ 2381189 w 12191999"/>
                <a:gd name="connsiteY13" fmla="*/ 1657129 h 2311729"/>
                <a:gd name="connsiteX14" fmla="*/ 2427737 w 12191999"/>
                <a:gd name="connsiteY14" fmla="*/ 1596410 h 2311729"/>
                <a:gd name="connsiteX15" fmla="*/ 3069771 w 12191999"/>
                <a:gd name="connsiteY15" fmla="*/ 1302987 h 2311729"/>
                <a:gd name="connsiteX16" fmla="*/ 3544503 w 12191999"/>
                <a:gd name="connsiteY16" fmla="*/ 1447998 h 2311729"/>
                <a:gd name="connsiteX17" fmla="*/ 3657745 w 12191999"/>
                <a:gd name="connsiteY17" fmla="*/ 1541431 h 2311729"/>
                <a:gd name="connsiteX18" fmla="*/ 3713651 w 12191999"/>
                <a:gd name="connsiteY18" fmla="*/ 1519404 h 2311729"/>
                <a:gd name="connsiteX19" fmla="*/ 3897086 w 12191999"/>
                <a:gd name="connsiteY19" fmla="*/ 1491671 h 2311729"/>
                <a:gd name="connsiteX20" fmla="*/ 4241977 w 12191999"/>
                <a:gd name="connsiteY20" fmla="*/ 1597020 h 2311729"/>
                <a:gd name="connsiteX21" fmla="*/ 4317999 w 12191999"/>
                <a:gd name="connsiteY21" fmla="*/ 1659743 h 2311729"/>
                <a:gd name="connsiteX22" fmla="*/ 4359994 w 12191999"/>
                <a:gd name="connsiteY22" fmla="*/ 1582372 h 2311729"/>
                <a:gd name="connsiteX23" fmla="*/ 5021945 w 12191999"/>
                <a:gd name="connsiteY23" fmla="*/ 1230415 h 2311729"/>
                <a:gd name="connsiteX24" fmla="*/ 5757498 w 12191999"/>
                <a:gd name="connsiteY24" fmla="*/ 1717972 h 2311729"/>
                <a:gd name="connsiteX25" fmla="*/ 5775109 w 12191999"/>
                <a:gd name="connsiteY25" fmla="*/ 1774705 h 2311729"/>
                <a:gd name="connsiteX26" fmla="*/ 5877396 w 12191999"/>
                <a:gd name="connsiteY26" fmla="*/ 1742952 h 2311729"/>
                <a:gd name="connsiteX27" fmla="*/ 5994403 w 12191999"/>
                <a:gd name="connsiteY27" fmla="*/ 1731157 h 2311729"/>
                <a:gd name="connsiteX28" fmla="*/ 6319003 w 12191999"/>
                <a:gd name="connsiteY28" fmla="*/ 1830310 h 2311729"/>
                <a:gd name="connsiteX29" fmla="*/ 6349718 w 12191999"/>
                <a:gd name="connsiteY29" fmla="*/ 1855653 h 2311729"/>
                <a:gd name="connsiteX30" fmla="*/ 6372196 w 12191999"/>
                <a:gd name="connsiteY30" fmla="*/ 1783240 h 2311729"/>
                <a:gd name="connsiteX31" fmla="*/ 7228113 w 12191999"/>
                <a:gd name="connsiteY31" fmla="*/ 1215901 h 2311729"/>
                <a:gd name="connsiteX32" fmla="*/ 7884955 w 12191999"/>
                <a:gd name="connsiteY32" fmla="*/ 1487974 h 2311729"/>
                <a:gd name="connsiteX33" fmla="*/ 7933395 w 12191999"/>
                <a:gd name="connsiteY33" fmla="*/ 1546684 h 2311729"/>
                <a:gd name="connsiteX34" fmla="*/ 8036368 w 12191999"/>
                <a:gd name="connsiteY34" fmla="*/ 1487498 h 2311729"/>
                <a:gd name="connsiteX35" fmla="*/ 8432799 w 12191999"/>
                <a:gd name="connsiteY35" fmla="*/ 1397328 h 2311729"/>
                <a:gd name="connsiteX36" fmla="*/ 9191035 w 12191999"/>
                <a:gd name="connsiteY36" fmla="*/ 1800479 h 2311729"/>
                <a:gd name="connsiteX37" fmla="*/ 9210518 w 12191999"/>
                <a:gd name="connsiteY37" fmla="*/ 1836373 h 2311729"/>
                <a:gd name="connsiteX38" fmla="*/ 9258709 w 12191999"/>
                <a:gd name="connsiteY38" fmla="*/ 1810216 h 2311729"/>
                <a:gd name="connsiteX39" fmla="*/ 9470570 w 12191999"/>
                <a:gd name="connsiteY39" fmla="*/ 1767443 h 2311729"/>
                <a:gd name="connsiteX40" fmla="*/ 9682431 w 12191999"/>
                <a:gd name="connsiteY40" fmla="*/ 1810216 h 2311729"/>
                <a:gd name="connsiteX41" fmla="*/ 9768141 w 12191999"/>
                <a:gd name="connsiteY41" fmla="*/ 1856738 h 2311729"/>
                <a:gd name="connsiteX42" fmla="*/ 9791010 w 12191999"/>
                <a:gd name="connsiteY42" fmla="*/ 1783067 h 2311729"/>
                <a:gd name="connsiteX43" fmla="*/ 10570028 w 12191999"/>
                <a:gd name="connsiteY43" fmla="*/ 1266699 h 2311729"/>
                <a:gd name="connsiteX44" fmla="*/ 10821441 w 12191999"/>
                <a:gd name="connsiteY44" fmla="*/ 1304709 h 2311729"/>
                <a:gd name="connsiteX45" fmla="*/ 10893902 w 12191999"/>
                <a:gd name="connsiteY45" fmla="*/ 1333259 h 2311729"/>
                <a:gd name="connsiteX46" fmla="*/ 10916253 w 12191999"/>
                <a:gd name="connsiteY46" fmla="*/ 1261255 h 2311729"/>
                <a:gd name="connsiteX47" fmla="*/ 11444514 w 12191999"/>
                <a:gd name="connsiteY47" fmla="*/ 911100 h 2311729"/>
                <a:gd name="connsiteX48" fmla="*/ 11446790 w 12191999"/>
                <a:gd name="connsiteY48" fmla="*/ 911330 h 2311729"/>
                <a:gd name="connsiteX49" fmla="*/ 11437256 w 12191999"/>
                <a:gd name="connsiteY49" fmla="*/ 816759 h 2311729"/>
                <a:gd name="connsiteX50" fmla="*/ 12173467 w 12191999"/>
                <a:gd name="connsiteY50" fmla="*/ 936 h 23117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2191999" h="2311729">
                  <a:moveTo>
                    <a:pt x="12191999" y="0"/>
                  </a:moveTo>
                  <a:lnTo>
                    <a:pt x="12191999" y="2311729"/>
                  </a:lnTo>
                  <a:lnTo>
                    <a:pt x="0" y="2311729"/>
                  </a:lnTo>
                  <a:lnTo>
                    <a:pt x="0" y="2020458"/>
                  </a:lnTo>
                  <a:lnTo>
                    <a:pt x="0" y="237172"/>
                  </a:lnTo>
                  <a:lnTo>
                    <a:pt x="63480" y="213939"/>
                  </a:lnTo>
                  <a:cubicBezTo>
                    <a:pt x="153468" y="185949"/>
                    <a:pt x="249145" y="170871"/>
                    <a:pt x="348343" y="170871"/>
                  </a:cubicBezTo>
                  <a:cubicBezTo>
                    <a:pt x="877401" y="170871"/>
                    <a:pt x="1306287" y="599757"/>
                    <a:pt x="1306287" y="1128815"/>
                  </a:cubicBezTo>
                  <a:cubicBezTo>
                    <a:pt x="1306287" y="1194948"/>
                    <a:pt x="1299586" y="1259515"/>
                    <a:pt x="1286825" y="1321874"/>
                  </a:cubicBezTo>
                  <a:lnTo>
                    <a:pt x="1256605" y="1419229"/>
                  </a:lnTo>
                  <a:lnTo>
                    <a:pt x="1344679" y="1371424"/>
                  </a:lnTo>
                  <a:cubicBezTo>
                    <a:pt x="1448867" y="1327356"/>
                    <a:pt x="1563416" y="1302987"/>
                    <a:pt x="1683656" y="1302987"/>
                  </a:cubicBezTo>
                  <a:cubicBezTo>
                    <a:pt x="1924137" y="1302987"/>
                    <a:pt x="2141852" y="1400461"/>
                    <a:pt x="2299446" y="1558056"/>
                  </a:cubicBezTo>
                  <a:lnTo>
                    <a:pt x="2381189" y="1657129"/>
                  </a:lnTo>
                  <a:lnTo>
                    <a:pt x="2427737" y="1596410"/>
                  </a:lnTo>
                  <a:cubicBezTo>
                    <a:pt x="2583425" y="1416679"/>
                    <a:pt x="2813321" y="1302987"/>
                    <a:pt x="3069771" y="1302987"/>
                  </a:cubicBezTo>
                  <a:cubicBezTo>
                    <a:pt x="3245622" y="1302987"/>
                    <a:pt x="3408987" y="1356446"/>
                    <a:pt x="3544503" y="1447998"/>
                  </a:cubicBezTo>
                  <a:lnTo>
                    <a:pt x="3657745" y="1541431"/>
                  </a:lnTo>
                  <a:lnTo>
                    <a:pt x="3713651" y="1519404"/>
                  </a:lnTo>
                  <a:cubicBezTo>
                    <a:pt x="3771598" y="1501381"/>
                    <a:pt x="3833208" y="1491671"/>
                    <a:pt x="3897086" y="1491671"/>
                  </a:cubicBezTo>
                  <a:cubicBezTo>
                    <a:pt x="4024841" y="1491671"/>
                    <a:pt x="4143526" y="1530508"/>
                    <a:pt x="4241977" y="1597020"/>
                  </a:cubicBezTo>
                  <a:lnTo>
                    <a:pt x="4317999" y="1659743"/>
                  </a:lnTo>
                  <a:lnTo>
                    <a:pt x="4359994" y="1582372"/>
                  </a:lnTo>
                  <a:cubicBezTo>
                    <a:pt x="4503453" y="1370026"/>
                    <a:pt x="4746395" y="1230415"/>
                    <a:pt x="5021945" y="1230415"/>
                  </a:cubicBezTo>
                  <a:cubicBezTo>
                    <a:pt x="5352605" y="1230415"/>
                    <a:pt x="5636309" y="1431455"/>
                    <a:pt x="5757498" y="1717972"/>
                  </a:cubicBezTo>
                  <a:lnTo>
                    <a:pt x="5775109" y="1774705"/>
                  </a:lnTo>
                  <a:lnTo>
                    <a:pt x="5877396" y="1742952"/>
                  </a:lnTo>
                  <a:cubicBezTo>
                    <a:pt x="5915189" y="1735219"/>
                    <a:pt x="5954321" y="1731157"/>
                    <a:pt x="5994403" y="1731157"/>
                  </a:cubicBezTo>
                  <a:cubicBezTo>
                    <a:pt x="6114640" y="1731157"/>
                    <a:pt x="6226343" y="1767710"/>
                    <a:pt x="6319003" y="1830310"/>
                  </a:cubicBezTo>
                  <a:lnTo>
                    <a:pt x="6349718" y="1855653"/>
                  </a:lnTo>
                  <a:lnTo>
                    <a:pt x="6372196" y="1783240"/>
                  </a:lnTo>
                  <a:cubicBezTo>
                    <a:pt x="6513213" y="1449839"/>
                    <a:pt x="6843343" y="1215901"/>
                    <a:pt x="7228113" y="1215901"/>
                  </a:cubicBezTo>
                  <a:cubicBezTo>
                    <a:pt x="7484626" y="1215901"/>
                    <a:pt x="7716855" y="1319874"/>
                    <a:pt x="7884955" y="1487974"/>
                  </a:cubicBezTo>
                  <a:lnTo>
                    <a:pt x="7933395" y="1546684"/>
                  </a:lnTo>
                  <a:lnTo>
                    <a:pt x="8036368" y="1487498"/>
                  </a:lnTo>
                  <a:cubicBezTo>
                    <a:pt x="8156294" y="1429711"/>
                    <a:pt x="8290765" y="1397328"/>
                    <a:pt x="8432799" y="1397328"/>
                  </a:cubicBezTo>
                  <a:cubicBezTo>
                    <a:pt x="8748430" y="1397328"/>
                    <a:pt x="9026710" y="1557246"/>
                    <a:pt x="9191035" y="1800479"/>
                  </a:cubicBezTo>
                  <a:lnTo>
                    <a:pt x="9210518" y="1836373"/>
                  </a:lnTo>
                  <a:lnTo>
                    <a:pt x="9258709" y="1810216"/>
                  </a:lnTo>
                  <a:cubicBezTo>
                    <a:pt x="9323827" y="1782674"/>
                    <a:pt x="9395420" y="1767443"/>
                    <a:pt x="9470570" y="1767443"/>
                  </a:cubicBezTo>
                  <a:cubicBezTo>
                    <a:pt x="9545720" y="1767443"/>
                    <a:pt x="9617313" y="1782674"/>
                    <a:pt x="9682431" y="1810216"/>
                  </a:cubicBezTo>
                  <a:lnTo>
                    <a:pt x="9768141" y="1856738"/>
                  </a:lnTo>
                  <a:lnTo>
                    <a:pt x="9791010" y="1783067"/>
                  </a:lnTo>
                  <a:cubicBezTo>
                    <a:pt x="9919358" y="1479619"/>
                    <a:pt x="10219827" y="1266699"/>
                    <a:pt x="10570028" y="1266699"/>
                  </a:cubicBezTo>
                  <a:cubicBezTo>
                    <a:pt x="10657578" y="1266699"/>
                    <a:pt x="10742020" y="1280007"/>
                    <a:pt x="10821441" y="1304709"/>
                  </a:cubicBezTo>
                  <a:lnTo>
                    <a:pt x="10893902" y="1333259"/>
                  </a:lnTo>
                  <a:lnTo>
                    <a:pt x="10916253" y="1261255"/>
                  </a:lnTo>
                  <a:cubicBezTo>
                    <a:pt x="11003287" y="1055484"/>
                    <a:pt x="11207039" y="911100"/>
                    <a:pt x="11444514" y="911100"/>
                  </a:cubicBezTo>
                  <a:lnTo>
                    <a:pt x="11446790" y="911330"/>
                  </a:lnTo>
                  <a:lnTo>
                    <a:pt x="11437256" y="816759"/>
                  </a:lnTo>
                  <a:cubicBezTo>
                    <a:pt x="11437256" y="392161"/>
                    <a:pt x="11759948" y="42931"/>
                    <a:pt x="12173467" y="936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chemeClr val="bg1"/>
              </a:solidFill>
            </a:ln>
            <a:effectLst>
              <a:innerShdw blurRad="266700" dist="139700" dir="16200000">
                <a:srgbClr val="18ACCA">
                  <a:alpha val="30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47" name="组合 146"/>
          <p:cNvGrpSpPr/>
          <p:nvPr/>
        </p:nvGrpSpPr>
        <p:grpSpPr>
          <a:xfrm>
            <a:off x="10040735" y="2656685"/>
            <a:ext cx="1772498" cy="1986264"/>
            <a:chOff x="9945761" y="4535871"/>
            <a:chExt cx="1772498" cy="1986264"/>
          </a:xfrm>
        </p:grpSpPr>
        <p:sp>
          <p:nvSpPr>
            <p:cNvPr id="148" name="圆角矩形 147"/>
            <p:cNvSpPr/>
            <p:nvPr/>
          </p:nvSpPr>
          <p:spPr>
            <a:xfrm>
              <a:off x="10526487" y="5428190"/>
              <a:ext cx="328183" cy="134639"/>
            </a:xfrm>
            <a:prstGeom prst="roundRect">
              <a:avLst/>
            </a:prstGeom>
            <a:solidFill>
              <a:srgbClr val="C87404"/>
            </a:solidFill>
            <a:ln w="635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9" name="圆角矩形 148"/>
            <p:cNvSpPr/>
            <p:nvPr/>
          </p:nvSpPr>
          <p:spPr>
            <a:xfrm rot="1452078">
              <a:off x="10593807" y="5007442"/>
              <a:ext cx="286109" cy="488068"/>
            </a:xfrm>
            <a:prstGeom prst="roundRect">
              <a:avLst>
                <a:gd name="adj" fmla="val 50000"/>
              </a:avLst>
            </a:prstGeom>
            <a:solidFill>
              <a:srgbClr val="FFC000"/>
            </a:solidFill>
            <a:ln w="635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50" name="组合 149"/>
            <p:cNvGrpSpPr/>
            <p:nvPr/>
          </p:nvGrpSpPr>
          <p:grpSpPr>
            <a:xfrm rot="17559220">
              <a:off x="10526211" y="4117280"/>
              <a:ext cx="611597" cy="1772498"/>
              <a:chOff x="2994660" y="1680210"/>
              <a:chExt cx="1234440" cy="3577590"/>
            </a:xfrm>
            <a:solidFill>
              <a:srgbClr val="FFC000"/>
            </a:solidFill>
          </p:grpSpPr>
          <p:sp>
            <p:nvSpPr>
              <p:cNvPr id="162" name="椭圆 161"/>
              <p:cNvSpPr/>
              <p:nvPr/>
            </p:nvSpPr>
            <p:spPr>
              <a:xfrm>
                <a:off x="3080385" y="1680210"/>
                <a:ext cx="1062990" cy="1062990"/>
              </a:xfrm>
              <a:prstGeom prst="ellipse">
                <a:avLst/>
              </a:prstGeom>
              <a:solidFill>
                <a:srgbClr val="84F6FC"/>
              </a:solidFill>
              <a:ln w="635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3" name="矩形 162"/>
              <p:cNvSpPr/>
              <p:nvPr/>
            </p:nvSpPr>
            <p:spPr>
              <a:xfrm>
                <a:off x="3423285" y="4983480"/>
                <a:ext cx="377190" cy="274320"/>
              </a:xfrm>
              <a:prstGeom prst="rect">
                <a:avLst/>
              </a:prstGeom>
              <a:grpFill/>
              <a:ln w="635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4" name="矩形 163"/>
              <p:cNvSpPr/>
              <p:nvPr/>
            </p:nvSpPr>
            <p:spPr>
              <a:xfrm>
                <a:off x="3314700" y="4297680"/>
                <a:ext cx="594360" cy="742950"/>
              </a:xfrm>
              <a:prstGeom prst="rect">
                <a:avLst/>
              </a:prstGeom>
              <a:grpFill/>
              <a:ln w="635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5" name="矩形 164"/>
              <p:cNvSpPr/>
              <p:nvPr/>
            </p:nvSpPr>
            <p:spPr>
              <a:xfrm>
                <a:off x="3177540" y="2514600"/>
                <a:ext cx="868680" cy="1874520"/>
              </a:xfrm>
              <a:prstGeom prst="rect">
                <a:avLst/>
              </a:prstGeom>
              <a:grpFill/>
              <a:ln w="63500" cap="rnd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6" name="梯形 165"/>
              <p:cNvSpPr/>
              <p:nvPr/>
            </p:nvSpPr>
            <p:spPr>
              <a:xfrm>
                <a:off x="2994660" y="2137410"/>
                <a:ext cx="1234440" cy="457200"/>
              </a:xfrm>
              <a:prstGeom prst="trapezoid">
                <a:avLst>
                  <a:gd name="adj" fmla="val 4323"/>
                </a:avLst>
              </a:prstGeom>
              <a:grpFill/>
              <a:ln w="635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51" name="椭圆 150"/>
            <p:cNvSpPr/>
            <p:nvPr/>
          </p:nvSpPr>
          <p:spPr>
            <a:xfrm>
              <a:off x="10644296" y="5276721"/>
              <a:ext cx="100980" cy="10098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52" name="直接连接符 151"/>
            <p:cNvCxnSpPr>
              <a:stCxn id="148" idx="2"/>
            </p:cNvCxnSpPr>
            <p:nvPr/>
          </p:nvCxnSpPr>
          <p:spPr>
            <a:xfrm flipH="1">
              <a:off x="10686371" y="5562830"/>
              <a:ext cx="4207" cy="95089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直接连接符 152"/>
            <p:cNvCxnSpPr/>
            <p:nvPr/>
          </p:nvCxnSpPr>
          <p:spPr>
            <a:xfrm flipH="1">
              <a:off x="10274038" y="5565635"/>
              <a:ext cx="293122" cy="95650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直接连接符 153"/>
            <p:cNvCxnSpPr/>
            <p:nvPr/>
          </p:nvCxnSpPr>
          <p:spPr>
            <a:xfrm>
              <a:off x="10806985" y="5551610"/>
              <a:ext cx="293122" cy="95650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8" name="矩形 157"/>
            <p:cNvSpPr/>
            <p:nvPr/>
          </p:nvSpPr>
          <p:spPr>
            <a:xfrm rot="17559220">
              <a:off x="10853495" y="4455518"/>
              <a:ext cx="79608" cy="824798"/>
            </a:xfrm>
            <a:prstGeom prst="rect">
              <a:avLst/>
            </a:prstGeom>
            <a:solidFill>
              <a:schemeClr val="bg1"/>
            </a:solidFill>
            <a:ln w="63500"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9" name="矩形 158"/>
            <p:cNvSpPr/>
            <p:nvPr/>
          </p:nvSpPr>
          <p:spPr>
            <a:xfrm rot="17559220">
              <a:off x="10743004" y="4722219"/>
              <a:ext cx="79608" cy="824798"/>
            </a:xfrm>
            <a:prstGeom prst="rect">
              <a:avLst/>
            </a:prstGeom>
            <a:solidFill>
              <a:srgbClr val="FC9204"/>
            </a:solidFill>
            <a:ln w="63500"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0" name="矩形 159"/>
            <p:cNvSpPr/>
            <p:nvPr/>
          </p:nvSpPr>
          <p:spPr>
            <a:xfrm rot="17559220">
              <a:off x="10372657" y="4488927"/>
              <a:ext cx="84972" cy="178859"/>
            </a:xfrm>
            <a:prstGeom prst="rect">
              <a:avLst/>
            </a:prstGeom>
            <a:solidFill>
              <a:schemeClr val="bg1"/>
            </a:solidFill>
            <a:ln w="63500"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1" name="矩形 160"/>
            <p:cNvSpPr/>
            <p:nvPr/>
          </p:nvSpPr>
          <p:spPr>
            <a:xfrm rot="17559220">
              <a:off x="11189014" y="5155725"/>
              <a:ext cx="256730" cy="87380"/>
            </a:xfrm>
            <a:prstGeom prst="rect">
              <a:avLst/>
            </a:prstGeom>
            <a:solidFill>
              <a:schemeClr val="tx1"/>
            </a:solidFill>
            <a:ln w="63500"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91" name="组合 90"/>
          <p:cNvGrpSpPr/>
          <p:nvPr/>
        </p:nvGrpSpPr>
        <p:grpSpPr>
          <a:xfrm>
            <a:off x="9376354" y="4248568"/>
            <a:ext cx="2308359" cy="1447795"/>
            <a:chOff x="594424" y="1153191"/>
            <a:chExt cx="2605976" cy="1634460"/>
          </a:xfrm>
        </p:grpSpPr>
        <p:sp>
          <p:nvSpPr>
            <p:cNvPr id="82" name="任意多边形 81"/>
            <p:cNvSpPr/>
            <p:nvPr/>
          </p:nvSpPr>
          <p:spPr>
            <a:xfrm>
              <a:off x="616196" y="1175175"/>
              <a:ext cx="2584204" cy="1612476"/>
            </a:xfrm>
            <a:custGeom>
              <a:avLst/>
              <a:gdLst>
                <a:gd name="connsiteX0" fmla="*/ 1389184 w 3610707"/>
                <a:gd name="connsiteY0" fmla="*/ 0 h 2450125"/>
                <a:gd name="connsiteX1" fmla="*/ 2191163 w 3610707"/>
                <a:gd name="connsiteY1" fmla="*/ 426409 h 2450125"/>
                <a:gd name="connsiteX2" fmla="*/ 2262626 w 3610707"/>
                <a:gd name="connsiteY2" fmla="*/ 558069 h 2450125"/>
                <a:gd name="connsiteX3" fmla="*/ 2332890 w 3610707"/>
                <a:gd name="connsiteY3" fmla="*/ 550986 h 2450125"/>
                <a:gd name="connsiteX4" fmla="*/ 2894584 w 3610707"/>
                <a:gd name="connsiteY4" fmla="*/ 923302 h 2450125"/>
                <a:gd name="connsiteX5" fmla="*/ 2915413 w 3610707"/>
                <a:gd name="connsiteY5" fmla="*/ 990402 h 2450125"/>
                <a:gd name="connsiteX6" fmla="*/ 2934595 w 3610707"/>
                <a:gd name="connsiteY6" fmla="*/ 984447 h 2450125"/>
                <a:gd name="connsiteX7" fmla="*/ 3048000 w 3610707"/>
                <a:gd name="connsiteY7" fmla="*/ 973015 h 2450125"/>
                <a:gd name="connsiteX8" fmla="*/ 3610707 w 3610707"/>
                <a:gd name="connsiteY8" fmla="*/ 1535722 h 2450125"/>
                <a:gd name="connsiteX9" fmla="*/ 3048000 w 3610707"/>
                <a:gd name="connsiteY9" fmla="*/ 2098429 h 2450125"/>
                <a:gd name="connsiteX10" fmla="*/ 2934595 w 3610707"/>
                <a:gd name="connsiteY10" fmla="*/ 2086997 h 2450125"/>
                <a:gd name="connsiteX11" fmla="*/ 2841470 w 3610707"/>
                <a:gd name="connsiteY11" fmla="*/ 2058089 h 2450125"/>
                <a:gd name="connsiteX12" fmla="*/ 2778805 w 3610707"/>
                <a:gd name="connsiteY12" fmla="*/ 2134039 h 2450125"/>
                <a:gd name="connsiteX13" fmla="*/ 2327029 w 3610707"/>
                <a:gd name="connsiteY13" fmla="*/ 2321171 h 2450125"/>
                <a:gd name="connsiteX14" fmla="*/ 1897442 w 3610707"/>
                <a:gd name="connsiteY14" fmla="*/ 2155195 h 2450125"/>
                <a:gd name="connsiteX15" fmla="*/ 1878393 w 3610707"/>
                <a:gd name="connsiteY15" fmla="*/ 2135215 h 2450125"/>
                <a:gd name="connsiteX16" fmla="*/ 1860361 w 3610707"/>
                <a:gd name="connsiteY16" fmla="*/ 2168437 h 2450125"/>
                <a:gd name="connsiteX17" fmla="*/ 1330568 w 3610707"/>
                <a:gd name="connsiteY17" fmla="*/ 2450125 h 2450125"/>
                <a:gd name="connsiteX18" fmla="*/ 800775 w 3610707"/>
                <a:gd name="connsiteY18" fmla="*/ 2168437 h 2450125"/>
                <a:gd name="connsiteX19" fmla="*/ 771869 w 3610707"/>
                <a:gd name="connsiteY19" fmla="*/ 2115180 h 2450125"/>
                <a:gd name="connsiteX20" fmla="*/ 753583 w 3610707"/>
                <a:gd name="connsiteY20" fmla="*/ 2120856 h 2450125"/>
                <a:gd name="connsiteX21" fmla="*/ 627184 w 3610707"/>
                <a:gd name="connsiteY21" fmla="*/ 2133598 h 2450125"/>
                <a:gd name="connsiteX22" fmla="*/ 0 w 3610707"/>
                <a:gd name="connsiteY22" fmla="*/ 1506414 h 2450125"/>
                <a:gd name="connsiteX23" fmla="*/ 383056 w 3610707"/>
                <a:gd name="connsiteY23" fmla="*/ 928517 h 2450125"/>
                <a:gd name="connsiteX24" fmla="*/ 424632 w 3610707"/>
                <a:gd name="connsiteY24" fmla="*/ 915611 h 2450125"/>
                <a:gd name="connsiteX25" fmla="*/ 427023 w 3610707"/>
                <a:gd name="connsiteY25" fmla="*/ 868268 h 2450125"/>
                <a:gd name="connsiteX26" fmla="*/ 1389184 w 3610707"/>
                <a:gd name="connsiteY26" fmla="*/ 0 h 245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610707" h="2450125">
                  <a:moveTo>
                    <a:pt x="1389184" y="0"/>
                  </a:moveTo>
                  <a:cubicBezTo>
                    <a:pt x="1723024" y="0"/>
                    <a:pt x="2017359" y="169144"/>
                    <a:pt x="2191163" y="426409"/>
                  </a:cubicBezTo>
                  <a:lnTo>
                    <a:pt x="2262626" y="558069"/>
                  </a:lnTo>
                  <a:lnTo>
                    <a:pt x="2332890" y="550986"/>
                  </a:lnTo>
                  <a:cubicBezTo>
                    <a:pt x="2585394" y="550986"/>
                    <a:pt x="2802042" y="704507"/>
                    <a:pt x="2894584" y="923302"/>
                  </a:cubicBezTo>
                  <a:lnTo>
                    <a:pt x="2915413" y="990402"/>
                  </a:lnTo>
                  <a:lnTo>
                    <a:pt x="2934595" y="984447"/>
                  </a:lnTo>
                  <a:cubicBezTo>
                    <a:pt x="2971226" y="976951"/>
                    <a:pt x="3009154" y="973015"/>
                    <a:pt x="3048000" y="973015"/>
                  </a:cubicBezTo>
                  <a:cubicBezTo>
                    <a:pt x="3358774" y="973015"/>
                    <a:pt x="3610707" y="1224948"/>
                    <a:pt x="3610707" y="1535722"/>
                  </a:cubicBezTo>
                  <a:cubicBezTo>
                    <a:pt x="3610707" y="1846496"/>
                    <a:pt x="3358774" y="2098429"/>
                    <a:pt x="3048000" y="2098429"/>
                  </a:cubicBezTo>
                  <a:cubicBezTo>
                    <a:pt x="3009154" y="2098429"/>
                    <a:pt x="2971226" y="2094493"/>
                    <a:pt x="2934595" y="2086997"/>
                  </a:cubicBezTo>
                  <a:lnTo>
                    <a:pt x="2841470" y="2058089"/>
                  </a:lnTo>
                  <a:lnTo>
                    <a:pt x="2778805" y="2134039"/>
                  </a:lnTo>
                  <a:cubicBezTo>
                    <a:pt x="2663186" y="2249659"/>
                    <a:pt x="2503459" y="2321171"/>
                    <a:pt x="2327029" y="2321171"/>
                  </a:cubicBezTo>
                  <a:cubicBezTo>
                    <a:pt x="2161626" y="2321171"/>
                    <a:pt x="2010904" y="2258319"/>
                    <a:pt x="1897442" y="2155195"/>
                  </a:cubicBezTo>
                  <a:lnTo>
                    <a:pt x="1878393" y="2135215"/>
                  </a:lnTo>
                  <a:lnTo>
                    <a:pt x="1860361" y="2168437"/>
                  </a:lnTo>
                  <a:cubicBezTo>
                    <a:pt x="1745544" y="2338387"/>
                    <a:pt x="1551105" y="2450125"/>
                    <a:pt x="1330568" y="2450125"/>
                  </a:cubicBezTo>
                  <a:cubicBezTo>
                    <a:pt x="1110031" y="2450125"/>
                    <a:pt x="915592" y="2338387"/>
                    <a:pt x="800775" y="2168437"/>
                  </a:cubicBezTo>
                  <a:lnTo>
                    <a:pt x="771869" y="2115180"/>
                  </a:lnTo>
                  <a:lnTo>
                    <a:pt x="753583" y="2120856"/>
                  </a:lnTo>
                  <a:cubicBezTo>
                    <a:pt x="712755" y="2129211"/>
                    <a:pt x="670482" y="2133598"/>
                    <a:pt x="627184" y="2133598"/>
                  </a:cubicBezTo>
                  <a:cubicBezTo>
                    <a:pt x="280800" y="2133598"/>
                    <a:pt x="0" y="1852798"/>
                    <a:pt x="0" y="1506414"/>
                  </a:cubicBezTo>
                  <a:cubicBezTo>
                    <a:pt x="0" y="1246626"/>
                    <a:pt x="157950" y="1023729"/>
                    <a:pt x="383056" y="928517"/>
                  </a:cubicBezTo>
                  <a:lnTo>
                    <a:pt x="424632" y="915611"/>
                  </a:lnTo>
                  <a:lnTo>
                    <a:pt x="427023" y="868268"/>
                  </a:lnTo>
                  <a:cubicBezTo>
                    <a:pt x="476551" y="380575"/>
                    <a:pt x="888424" y="0"/>
                    <a:pt x="1389184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noFill/>
            </a:ln>
            <a:effectLst>
              <a:outerShdw blurRad="152400" dist="88900" dir="5400000" algn="t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3" name="任意多边形 82"/>
            <p:cNvSpPr/>
            <p:nvPr/>
          </p:nvSpPr>
          <p:spPr>
            <a:xfrm>
              <a:off x="594424" y="1153191"/>
              <a:ext cx="2584204" cy="1612476"/>
            </a:xfrm>
            <a:custGeom>
              <a:avLst/>
              <a:gdLst>
                <a:gd name="connsiteX0" fmla="*/ 1389184 w 3610707"/>
                <a:gd name="connsiteY0" fmla="*/ 0 h 2450125"/>
                <a:gd name="connsiteX1" fmla="*/ 2191163 w 3610707"/>
                <a:gd name="connsiteY1" fmla="*/ 426409 h 2450125"/>
                <a:gd name="connsiteX2" fmla="*/ 2262626 w 3610707"/>
                <a:gd name="connsiteY2" fmla="*/ 558069 h 2450125"/>
                <a:gd name="connsiteX3" fmla="*/ 2332890 w 3610707"/>
                <a:gd name="connsiteY3" fmla="*/ 550986 h 2450125"/>
                <a:gd name="connsiteX4" fmla="*/ 2894584 w 3610707"/>
                <a:gd name="connsiteY4" fmla="*/ 923302 h 2450125"/>
                <a:gd name="connsiteX5" fmla="*/ 2915413 w 3610707"/>
                <a:gd name="connsiteY5" fmla="*/ 990402 h 2450125"/>
                <a:gd name="connsiteX6" fmla="*/ 2934595 w 3610707"/>
                <a:gd name="connsiteY6" fmla="*/ 984447 h 2450125"/>
                <a:gd name="connsiteX7" fmla="*/ 3048000 w 3610707"/>
                <a:gd name="connsiteY7" fmla="*/ 973015 h 2450125"/>
                <a:gd name="connsiteX8" fmla="*/ 3610707 w 3610707"/>
                <a:gd name="connsiteY8" fmla="*/ 1535722 h 2450125"/>
                <a:gd name="connsiteX9" fmla="*/ 3048000 w 3610707"/>
                <a:gd name="connsiteY9" fmla="*/ 2098429 h 2450125"/>
                <a:gd name="connsiteX10" fmla="*/ 2934595 w 3610707"/>
                <a:gd name="connsiteY10" fmla="*/ 2086997 h 2450125"/>
                <a:gd name="connsiteX11" fmla="*/ 2841470 w 3610707"/>
                <a:gd name="connsiteY11" fmla="*/ 2058089 h 2450125"/>
                <a:gd name="connsiteX12" fmla="*/ 2778805 w 3610707"/>
                <a:gd name="connsiteY12" fmla="*/ 2134039 h 2450125"/>
                <a:gd name="connsiteX13" fmla="*/ 2327029 w 3610707"/>
                <a:gd name="connsiteY13" fmla="*/ 2321171 h 2450125"/>
                <a:gd name="connsiteX14" fmla="*/ 1897442 w 3610707"/>
                <a:gd name="connsiteY14" fmla="*/ 2155195 h 2450125"/>
                <a:gd name="connsiteX15" fmla="*/ 1878393 w 3610707"/>
                <a:gd name="connsiteY15" fmla="*/ 2135215 h 2450125"/>
                <a:gd name="connsiteX16" fmla="*/ 1860361 w 3610707"/>
                <a:gd name="connsiteY16" fmla="*/ 2168437 h 2450125"/>
                <a:gd name="connsiteX17" fmla="*/ 1330568 w 3610707"/>
                <a:gd name="connsiteY17" fmla="*/ 2450125 h 2450125"/>
                <a:gd name="connsiteX18" fmla="*/ 800775 w 3610707"/>
                <a:gd name="connsiteY18" fmla="*/ 2168437 h 2450125"/>
                <a:gd name="connsiteX19" fmla="*/ 771869 w 3610707"/>
                <a:gd name="connsiteY19" fmla="*/ 2115180 h 2450125"/>
                <a:gd name="connsiteX20" fmla="*/ 753583 w 3610707"/>
                <a:gd name="connsiteY20" fmla="*/ 2120856 h 2450125"/>
                <a:gd name="connsiteX21" fmla="*/ 627184 w 3610707"/>
                <a:gd name="connsiteY21" fmla="*/ 2133598 h 2450125"/>
                <a:gd name="connsiteX22" fmla="*/ 0 w 3610707"/>
                <a:gd name="connsiteY22" fmla="*/ 1506414 h 2450125"/>
                <a:gd name="connsiteX23" fmla="*/ 383056 w 3610707"/>
                <a:gd name="connsiteY23" fmla="*/ 928517 h 2450125"/>
                <a:gd name="connsiteX24" fmla="*/ 424632 w 3610707"/>
                <a:gd name="connsiteY24" fmla="*/ 915611 h 2450125"/>
                <a:gd name="connsiteX25" fmla="*/ 427023 w 3610707"/>
                <a:gd name="connsiteY25" fmla="*/ 868268 h 2450125"/>
                <a:gd name="connsiteX26" fmla="*/ 1389184 w 3610707"/>
                <a:gd name="connsiteY26" fmla="*/ 0 h 245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610707" h="2450125">
                  <a:moveTo>
                    <a:pt x="1389184" y="0"/>
                  </a:moveTo>
                  <a:cubicBezTo>
                    <a:pt x="1723024" y="0"/>
                    <a:pt x="2017359" y="169144"/>
                    <a:pt x="2191163" y="426409"/>
                  </a:cubicBezTo>
                  <a:lnTo>
                    <a:pt x="2262626" y="558069"/>
                  </a:lnTo>
                  <a:lnTo>
                    <a:pt x="2332890" y="550986"/>
                  </a:lnTo>
                  <a:cubicBezTo>
                    <a:pt x="2585394" y="550986"/>
                    <a:pt x="2802042" y="704507"/>
                    <a:pt x="2894584" y="923302"/>
                  </a:cubicBezTo>
                  <a:lnTo>
                    <a:pt x="2915413" y="990402"/>
                  </a:lnTo>
                  <a:lnTo>
                    <a:pt x="2934595" y="984447"/>
                  </a:lnTo>
                  <a:cubicBezTo>
                    <a:pt x="2971226" y="976951"/>
                    <a:pt x="3009154" y="973015"/>
                    <a:pt x="3048000" y="973015"/>
                  </a:cubicBezTo>
                  <a:cubicBezTo>
                    <a:pt x="3358774" y="973015"/>
                    <a:pt x="3610707" y="1224948"/>
                    <a:pt x="3610707" y="1535722"/>
                  </a:cubicBezTo>
                  <a:cubicBezTo>
                    <a:pt x="3610707" y="1846496"/>
                    <a:pt x="3358774" y="2098429"/>
                    <a:pt x="3048000" y="2098429"/>
                  </a:cubicBezTo>
                  <a:cubicBezTo>
                    <a:pt x="3009154" y="2098429"/>
                    <a:pt x="2971226" y="2094493"/>
                    <a:pt x="2934595" y="2086997"/>
                  </a:cubicBezTo>
                  <a:lnTo>
                    <a:pt x="2841470" y="2058089"/>
                  </a:lnTo>
                  <a:lnTo>
                    <a:pt x="2778805" y="2134039"/>
                  </a:lnTo>
                  <a:cubicBezTo>
                    <a:pt x="2663186" y="2249659"/>
                    <a:pt x="2503459" y="2321171"/>
                    <a:pt x="2327029" y="2321171"/>
                  </a:cubicBezTo>
                  <a:cubicBezTo>
                    <a:pt x="2161626" y="2321171"/>
                    <a:pt x="2010904" y="2258319"/>
                    <a:pt x="1897442" y="2155195"/>
                  </a:cubicBezTo>
                  <a:lnTo>
                    <a:pt x="1878393" y="2135215"/>
                  </a:lnTo>
                  <a:lnTo>
                    <a:pt x="1860361" y="2168437"/>
                  </a:lnTo>
                  <a:cubicBezTo>
                    <a:pt x="1745544" y="2338387"/>
                    <a:pt x="1551105" y="2450125"/>
                    <a:pt x="1330568" y="2450125"/>
                  </a:cubicBezTo>
                  <a:cubicBezTo>
                    <a:pt x="1110031" y="2450125"/>
                    <a:pt x="915592" y="2338387"/>
                    <a:pt x="800775" y="2168437"/>
                  </a:cubicBezTo>
                  <a:lnTo>
                    <a:pt x="771869" y="2115180"/>
                  </a:lnTo>
                  <a:lnTo>
                    <a:pt x="753583" y="2120856"/>
                  </a:lnTo>
                  <a:cubicBezTo>
                    <a:pt x="712755" y="2129211"/>
                    <a:pt x="670482" y="2133598"/>
                    <a:pt x="627184" y="2133598"/>
                  </a:cubicBezTo>
                  <a:cubicBezTo>
                    <a:pt x="280800" y="2133598"/>
                    <a:pt x="0" y="1852798"/>
                    <a:pt x="0" y="1506414"/>
                  </a:cubicBezTo>
                  <a:cubicBezTo>
                    <a:pt x="0" y="1246626"/>
                    <a:pt x="157950" y="1023729"/>
                    <a:pt x="383056" y="928517"/>
                  </a:cubicBezTo>
                  <a:lnTo>
                    <a:pt x="424632" y="915611"/>
                  </a:lnTo>
                  <a:lnTo>
                    <a:pt x="427023" y="868268"/>
                  </a:lnTo>
                  <a:cubicBezTo>
                    <a:pt x="476551" y="380575"/>
                    <a:pt x="888424" y="0"/>
                    <a:pt x="1389184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rgbClr val="91F0FD"/>
              </a:solidFill>
            </a:ln>
            <a:effectLst>
              <a:innerShdw blurRad="355600" dist="114300" dir="3600000">
                <a:srgbClr val="19B4C9">
                  <a:alpha val="71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67" name="任意多边形 166"/>
          <p:cNvSpPr/>
          <p:nvPr/>
        </p:nvSpPr>
        <p:spPr>
          <a:xfrm>
            <a:off x="4415588" y="2560535"/>
            <a:ext cx="3356811" cy="74381"/>
          </a:xfrm>
          <a:custGeom>
            <a:avLst/>
            <a:gdLst>
              <a:gd name="connsiteX0" fmla="*/ 0 w 4842457"/>
              <a:gd name="connsiteY0" fmla="*/ 213306 h 213306"/>
              <a:gd name="connsiteX1" fmla="*/ 611747 w 4842457"/>
              <a:gd name="connsiteY1" fmla="*/ 7244 h 213306"/>
              <a:gd name="connsiteX2" fmla="*/ 1178417 w 4842457"/>
              <a:gd name="connsiteY2" fmla="*/ 206867 h 213306"/>
              <a:gd name="connsiteX3" fmla="*/ 1790164 w 4842457"/>
              <a:gd name="connsiteY3" fmla="*/ 13684 h 213306"/>
              <a:gd name="connsiteX4" fmla="*/ 2363274 w 4842457"/>
              <a:gd name="connsiteY4" fmla="*/ 200428 h 213306"/>
              <a:gd name="connsiteX5" fmla="*/ 2962141 w 4842457"/>
              <a:gd name="connsiteY5" fmla="*/ 7244 h 213306"/>
              <a:gd name="connsiteX6" fmla="*/ 3548130 w 4842457"/>
              <a:gd name="connsiteY6" fmla="*/ 206867 h 213306"/>
              <a:gd name="connsiteX7" fmla="*/ 4146998 w 4842457"/>
              <a:gd name="connsiteY7" fmla="*/ 805 h 213306"/>
              <a:gd name="connsiteX8" fmla="*/ 4842457 w 4842457"/>
              <a:gd name="connsiteY8" fmla="*/ 148912 h 213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42457" h="213306">
                <a:moveTo>
                  <a:pt x="0" y="213306"/>
                </a:moveTo>
                <a:cubicBezTo>
                  <a:pt x="207672" y="110811"/>
                  <a:pt x="415344" y="8317"/>
                  <a:pt x="611747" y="7244"/>
                </a:cubicBezTo>
                <a:cubicBezTo>
                  <a:pt x="808150" y="6171"/>
                  <a:pt x="982014" y="205794"/>
                  <a:pt x="1178417" y="206867"/>
                </a:cubicBezTo>
                <a:cubicBezTo>
                  <a:pt x="1374820" y="207940"/>
                  <a:pt x="1592688" y="14757"/>
                  <a:pt x="1790164" y="13684"/>
                </a:cubicBezTo>
                <a:cubicBezTo>
                  <a:pt x="1987640" y="12611"/>
                  <a:pt x="2167945" y="201501"/>
                  <a:pt x="2363274" y="200428"/>
                </a:cubicBezTo>
                <a:cubicBezTo>
                  <a:pt x="2558603" y="199355"/>
                  <a:pt x="2764665" y="6171"/>
                  <a:pt x="2962141" y="7244"/>
                </a:cubicBezTo>
                <a:cubicBezTo>
                  <a:pt x="3159617" y="8317"/>
                  <a:pt x="3350654" y="207940"/>
                  <a:pt x="3548130" y="206867"/>
                </a:cubicBezTo>
                <a:cubicBezTo>
                  <a:pt x="3745606" y="205794"/>
                  <a:pt x="3931277" y="10464"/>
                  <a:pt x="4146998" y="805"/>
                </a:cubicBezTo>
                <a:cubicBezTo>
                  <a:pt x="4362719" y="-8854"/>
                  <a:pt x="4602588" y="70029"/>
                  <a:pt x="4842457" y="148912"/>
                </a:cubicBezTo>
              </a:path>
            </a:pathLst>
          </a:custGeom>
          <a:noFill/>
          <a:ln w="22225">
            <a:solidFill>
              <a:srgbClr val="7DD2E3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4" name="矩形 8">
            <a:extLst>
              <a:ext uri="{FF2B5EF4-FFF2-40B4-BE49-F238E27FC236}">
                <a16:creationId xmlns:a16="http://schemas.microsoft.com/office/drawing/2014/main" id="{555D9E07-1351-0447-ACBC-5CE1D8A3055B}"/>
              </a:ext>
            </a:extLst>
          </p:cNvPr>
          <p:cNvSpPr/>
          <p:nvPr/>
        </p:nvSpPr>
        <p:spPr>
          <a:xfrm rot="20943421">
            <a:off x="6820445" y="2663195"/>
            <a:ext cx="1415772" cy="15696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dist"/>
            <a:r>
              <a:rPr lang="en-US" altLang="zh-CN" sz="9600" b="1" dirty="0">
                <a:ln w="107950">
                  <a:solidFill>
                    <a:schemeClr val="bg1"/>
                  </a:solidFill>
                </a:ln>
                <a:solidFill>
                  <a:schemeClr val="accent1"/>
                </a:solidFill>
                <a:effectLst>
                  <a:outerShdw blurRad="203200" dist="76200" dir="5400000" algn="t" rotWithShape="0">
                    <a:prstClr val="black">
                      <a:alpha val="9000"/>
                    </a:prstClr>
                  </a:outerShdw>
                </a:effectLst>
                <a:latin typeface="Times New Roman" pitchFamily="18" charset="0"/>
                <a:ea typeface="张海山锐谐体" panose="02000000000000000000" pitchFamily="2" charset="-122"/>
                <a:cs typeface="Times New Roman" pitchFamily="18" charset="0"/>
              </a:rPr>
              <a:t>T</a:t>
            </a:r>
            <a:endParaRPr lang="zh-CN" altLang="en-US" sz="9600" b="1" dirty="0">
              <a:ln w="107950">
                <a:solidFill>
                  <a:schemeClr val="bg1"/>
                </a:solidFill>
              </a:ln>
              <a:solidFill>
                <a:schemeClr val="accent1"/>
              </a:solidFill>
              <a:effectLst>
                <a:outerShdw blurRad="203200" dist="76200" dir="5400000" algn="t" rotWithShape="0">
                  <a:prstClr val="black">
                    <a:alpha val="9000"/>
                  </a:prstClr>
                </a:outerShdw>
              </a:effectLst>
              <a:latin typeface="Times New Roman" pitchFamily="18" charset="0"/>
              <a:ea typeface="张海山锐谐体" panose="02000000000000000000" pitchFamily="2" charset="-122"/>
              <a:cs typeface="Times New Roman" pitchFamily="18" charset="0"/>
            </a:endParaRPr>
          </a:p>
        </p:txBody>
      </p:sp>
      <p:sp>
        <p:nvSpPr>
          <p:cNvPr id="85" name="文本框 61">
            <a:extLst>
              <a:ext uri="{FF2B5EF4-FFF2-40B4-BE49-F238E27FC236}">
                <a16:creationId xmlns:a16="http://schemas.microsoft.com/office/drawing/2014/main" id="{AD35D984-8AAC-314A-9D21-697167CD1269}"/>
              </a:ext>
            </a:extLst>
          </p:cNvPr>
          <p:cNvSpPr txBox="1"/>
          <p:nvPr/>
        </p:nvSpPr>
        <p:spPr>
          <a:xfrm rot="424737">
            <a:off x="7699481" y="2720159"/>
            <a:ext cx="133477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9600" b="1" dirty="0">
                <a:ln w="63500">
                  <a:noFill/>
                </a:ln>
                <a:solidFill>
                  <a:srgbClr val="FF8599"/>
                </a:solidFill>
                <a:latin typeface="Times New Roman" pitchFamily="18" charset="0"/>
                <a:ea typeface="张海山锐谐体" panose="02000000000000000000" pitchFamily="2" charset="-122"/>
                <a:cs typeface="Times New Roman" pitchFamily="18" charset="0"/>
              </a:rPr>
              <a:t>R</a:t>
            </a:r>
            <a:endParaRPr lang="zh-CN" altLang="en-US" sz="9600" b="1" dirty="0">
              <a:ln w="63500">
                <a:noFill/>
              </a:ln>
              <a:solidFill>
                <a:srgbClr val="FF8599"/>
              </a:solidFill>
              <a:latin typeface="Times New Roman" pitchFamily="18" charset="0"/>
              <a:ea typeface="张海山锐谐体" panose="02000000000000000000" pitchFamily="2" charset="-122"/>
              <a:cs typeface="Times New Roman" pitchFamily="18" charset="0"/>
            </a:endParaRPr>
          </a:p>
        </p:txBody>
      </p:sp>
      <p:sp>
        <p:nvSpPr>
          <p:cNvPr id="86" name="矩形 60">
            <a:extLst>
              <a:ext uri="{FF2B5EF4-FFF2-40B4-BE49-F238E27FC236}">
                <a16:creationId xmlns:a16="http://schemas.microsoft.com/office/drawing/2014/main" id="{E1B66D62-B8A9-2F47-B6E5-C9D5F7A683B7}"/>
              </a:ext>
            </a:extLst>
          </p:cNvPr>
          <p:cNvSpPr/>
          <p:nvPr/>
        </p:nvSpPr>
        <p:spPr>
          <a:xfrm rot="851252">
            <a:off x="8738150" y="2769307"/>
            <a:ext cx="663964" cy="15696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altLang="zh-CN" sz="9600" b="1" dirty="0">
                <a:ln w="101600">
                  <a:noFill/>
                </a:ln>
                <a:solidFill>
                  <a:srgbClr val="FFC000"/>
                </a:solidFill>
                <a:latin typeface="Times New Roman" pitchFamily="18" charset="0"/>
                <a:ea typeface="张海山锐谐体" panose="02000000000000000000" pitchFamily="2" charset="-122"/>
                <a:cs typeface="Times New Roman" pitchFamily="18" charset="0"/>
              </a:rPr>
              <a:t>Ị</a:t>
            </a:r>
            <a:endParaRPr lang="zh-CN" altLang="en-US" sz="9600" b="1" dirty="0">
              <a:ln w="101600">
                <a:noFill/>
              </a:ln>
              <a:solidFill>
                <a:srgbClr val="FFC000"/>
              </a:solidFill>
              <a:latin typeface="Times New Roman" pitchFamily="18" charset="0"/>
              <a:ea typeface="张海山锐谐体" panose="02000000000000000000" pitchFamily="2" charset="-122"/>
              <a:cs typeface="Times New Roman" pitchFamily="18" charset="0"/>
            </a:endParaRPr>
          </a:p>
        </p:txBody>
      </p:sp>
      <p:sp>
        <p:nvSpPr>
          <p:cNvPr id="71" name="矩形 60">
            <a:extLst>
              <a:ext uri="{FF2B5EF4-FFF2-40B4-BE49-F238E27FC236}">
                <a16:creationId xmlns:a16="http://schemas.microsoft.com/office/drawing/2014/main" id="{6E501379-86D7-42F3-9A56-A7DE8230BB9B}"/>
              </a:ext>
            </a:extLst>
          </p:cNvPr>
          <p:cNvSpPr/>
          <p:nvPr/>
        </p:nvSpPr>
        <p:spPr>
          <a:xfrm>
            <a:off x="5211196" y="1374965"/>
            <a:ext cx="270817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5400" b="1" dirty="0" err="1">
                <a:ln w="101600">
                  <a:noFill/>
                </a:ln>
                <a:solidFill>
                  <a:srgbClr val="FF0000"/>
                </a:solidFill>
                <a:latin typeface="Times New Roman" pitchFamily="18" charset="0"/>
                <a:ea typeface="张海山锐谐体" panose="02000000000000000000" pitchFamily="2" charset="-122"/>
                <a:cs typeface="Times New Roman" pitchFamily="18" charset="0"/>
              </a:rPr>
              <a:t>Tiết</a:t>
            </a:r>
            <a:r>
              <a:rPr lang="en-US" altLang="zh-CN" sz="5400" b="1" dirty="0">
                <a:ln w="101600">
                  <a:noFill/>
                </a:ln>
                <a:solidFill>
                  <a:srgbClr val="FF0000"/>
                </a:solidFill>
                <a:latin typeface="Times New Roman" pitchFamily="18" charset="0"/>
                <a:ea typeface="张海山锐谐体" panose="02000000000000000000" pitchFamily="2" charset="-122"/>
                <a:cs typeface="Times New Roman" pitchFamily="18" charset="0"/>
              </a:rPr>
              <a:t> 12. </a:t>
            </a:r>
            <a:endParaRPr lang="zh-CN" altLang="en-US" sz="8000" b="1" dirty="0">
              <a:ln w="101600">
                <a:noFill/>
              </a:ln>
              <a:solidFill>
                <a:srgbClr val="FF0000"/>
              </a:solidFill>
              <a:latin typeface="Times New Roman" pitchFamily="18" charset="0"/>
              <a:ea typeface="张海山锐谐体" panose="02000000000000000000" pitchFamily="2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653553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250"/>
                                            <p:tgtEl>
                                              <p:spTgt spid="9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250" fill="hold"/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250" fill="hold"/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" presetID="2" presetClass="entr" presetSubtype="4" fill="hold" nodeType="withEffect" p14:presetBounceEnd="44000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12" dur="1500" fill="hold"/>
                                            <p:tgtEl>
                                              <p:spTgt spid="1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13" dur="1500" fill="hold"/>
                                            <p:tgtEl>
                                              <p:spTgt spid="1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42" presetClass="entr" presetSubtype="0" fill="hold" nodeType="withEffect">
                                      <p:stCondLst>
                                        <p:cond delay="275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1250"/>
                                            <p:tgtEl>
                                              <p:spTgt spid="12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7" dur="1250" fill="hold"/>
                                            <p:tgtEl>
                                              <p:spTgt spid="1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1250" fill="hold"/>
                                            <p:tgtEl>
                                              <p:spTgt spid="1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22" presetClass="entr" presetSubtype="8" fill="hold" grpId="0" nodeType="withEffect">
                                      <p:stCondLst>
                                        <p:cond delay="35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1" dur="2250"/>
                                            <p:tgtEl>
                                              <p:spTgt spid="16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" presetID="53" presetClass="entr" presetSubtype="16" fill="hold" nodeType="withEffect">
                                      <p:stCondLst>
                                        <p:cond delay="75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14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14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6" dur="500"/>
                                            <p:tgtEl>
                                              <p:spTgt spid="1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8" presetClass="emph" presetSubtype="0" fill="hold" nodeType="withEffect">
                                      <p:stCondLst>
                                        <p:cond delay="800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28" dur="7000" fill="hold"/>
                                            <p:tgtEl>
                                              <p:spTgt spid="14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29" presetID="42" presetClass="entr" presetSubtype="0" fill="hold" nodeType="withEffect">
                                      <p:stCondLst>
                                        <p:cond delay="100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1" dur="1000"/>
                                            <p:tgtEl>
                                              <p:spTgt spid="9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2" dur="1000" fill="hold"/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1000" fill="hold"/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42" presetClass="entr" presetSubtype="0" fill="hold" nodeType="withEffect">
                                      <p:stCondLst>
                                        <p:cond delay="1100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6" dur="1000"/>
                                            <p:tgtEl>
                                              <p:spTgt spid="14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7" dur="1000" fill="hold"/>
                                            <p:tgtEl>
                                              <p:spTgt spid="1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1000" fill="hold"/>
                                            <p:tgtEl>
                                              <p:spTgt spid="1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9" presetID="22" presetClass="entr" presetSubtype="4" fill="hold" nodeType="withEffect">
                                      <p:stCondLst>
                                        <p:cond delay="1200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1" dur="500"/>
                                            <p:tgtEl>
                                              <p:spTgt spid="1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2" presetID="22" presetClass="entr" presetSubtype="2" fill="hold" nodeType="withEffect">
                                      <p:stCondLst>
                                        <p:cond delay="1250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44" dur="500"/>
                                            <p:tgtEl>
                                              <p:spTgt spid="1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5" presetID="22" presetClass="entr" presetSubtype="2" fill="hold" nodeType="withEffect">
                                      <p:stCondLst>
                                        <p:cond delay="1300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47" dur="500"/>
                                            <p:tgtEl>
                                              <p:spTgt spid="1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8" presetID="53" presetClass="entr" presetSubtype="16" fill="hold" nodeType="withEffect">
                                      <p:stCondLst>
                                        <p:cond delay="1350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0" dur="500" fill="hold"/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500" fill="hold"/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2" dur="500"/>
                                            <p:tgtEl>
                                              <p:spTgt spid="9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3" presetID="8" presetClass="emph" presetSubtype="0" fill="hold" nodeType="withEffect">
                                      <p:stCondLst>
                                        <p:cond delay="14000"/>
                                      </p:stCondLst>
                                      <p:childTnLst>
                                        <p:animRot by="-10800000">
                                          <p:cBhvr>
                                            <p:cTn id="54" dur="2000" fill="hold"/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55" presetID="53" presetClass="entr" presetSubtype="16" fill="hold" nodeType="withEffect">
                                      <p:stCondLst>
                                        <p:cond delay="1400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7" dur="50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8" dur="50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9" dur="500"/>
                                            <p:tgtEl>
                                              <p:spTgt spid="7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0" presetID="8" presetClass="emph" presetSubtype="0" fill="hold" nodeType="withEffect">
                                      <p:stCondLst>
                                        <p:cond delay="14500"/>
                                      </p:stCondLst>
                                      <p:childTnLst>
                                        <p:animRot by="5400000">
                                          <p:cBhvr>
                                            <p:cTn id="61" dur="200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67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250"/>
                                            <p:tgtEl>
                                              <p:spTgt spid="9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250" fill="hold"/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250" fill="hold"/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" presetID="2" presetClass="entr" presetSubtype="4" fill="hold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1500" fill="hold"/>
                                            <p:tgtEl>
                                              <p:spTgt spid="1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1500" fill="hold"/>
                                            <p:tgtEl>
                                              <p:spTgt spid="1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42" presetClass="entr" presetSubtype="0" fill="hold" nodeType="withEffect">
                                      <p:stCondLst>
                                        <p:cond delay="275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1250"/>
                                            <p:tgtEl>
                                              <p:spTgt spid="12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7" dur="1250" fill="hold"/>
                                            <p:tgtEl>
                                              <p:spTgt spid="1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1250" fill="hold"/>
                                            <p:tgtEl>
                                              <p:spTgt spid="1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22" presetClass="entr" presetSubtype="8" fill="hold" grpId="0" nodeType="withEffect">
                                      <p:stCondLst>
                                        <p:cond delay="35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1" dur="2250"/>
                                            <p:tgtEl>
                                              <p:spTgt spid="16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" presetID="53" presetClass="entr" presetSubtype="16" fill="hold" nodeType="withEffect">
                                      <p:stCondLst>
                                        <p:cond delay="75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14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14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6" dur="500"/>
                                            <p:tgtEl>
                                              <p:spTgt spid="1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8" presetClass="emph" presetSubtype="0" fill="hold" nodeType="withEffect">
                                      <p:stCondLst>
                                        <p:cond delay="800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28" dur="7000" fill="hold"/>
                                            <p:tgtEl>
                                              <p:spTgt spid="14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29" presetID="42" presetClass="entr" presetSubtype="0" fill="hold" nodeType="withEffect">
                                      <p:stCondLst>
                                        <p:cond delay="100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1" dur="1000"/>
                                            <p:tgtEl>
                                              <p:spTgt spid="9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2" dur="1000" fill="hold"/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1000" fill="hold"/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42" presetClass="entr" presetSubtype="0" fill="hold" nodeType="withEffect">
                                      <p:stCondLst>
                                        <p:cond delay="1100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6" dur="1000"/>
                                            <p:tgtEl>
                                              <p:spTgt spid="14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7" dur="1000" fill="hold"/>
                                            <p:tgtEl>
                                              <p:spTgt spid="1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1000" fill="hold"/>
                                            <p:tgtEl>
                                              <p:spTgt spid="1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9" presetID="22" presetClass="entr" presetSubtype="4" fill="hold" nodeType="withEffect">
                                      <p:stCondLst>
                                        <p:cond delay="1200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1" dur="500"/>
                                            <p:tgtEl>
                                              <p:spTgt spid="1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2" presetID="22" presetClass="entr" presetSubtype="2" fill="hold" nodeType="withEffect">
                                      <p:stCondLst>
                                        <p:cond delay="1250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44" dur="500"/>
                                            <p:tgtEl>
                                              <p:spTgt spid="1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5" presetID="22" presetClass="entr" presetSubtype="2" fill="hold" nodeType="withEffect">
                                      <p:stCondLst>
                                        <p:cond delay="1300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47" dur="500"/>
                                            <p:tgtEl>
                                              <p:spTgt spid="1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8" presetID="53" presetClass="entr" presetSubtype="16" fill="hold" nodeType="withEffect">
                                      <p:stCondLst>
                                        <p:cond delay="1350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0" dur="500" fill="hold"/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500" fill="hold"/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2" dur="500"/>
                                            <p:tgtEl>
                                              <p:spTgt spid="9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3" presetID="8" presetClass="emph" presetSubtype="0" fill="hold" nodeType="withEffect">
                                      <p:stCondLst>
                                        <p:cond delay="14000"/>
                                      </p:stCondLst>
                                      <p:childTnLst>
                                        <p:animRot by="-10800000">
                                          <p:cBhvr>
                                            <p:cTn id="54" dur="2000" fill="hold"/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55" presetID="53" presetClass="entr" presetSubtype="16" fill="hold" nodeType="withEffect">
                                      <p:stCondLst>
                                        <p:cond delay="1400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7" dur="50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8" dur="50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9" dur="500"/>
                                            <p:tgtEl>
                                              <p:spTgt spid="7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0" presetID="8" presetClass="emph" presetSubtype="0" fill="hold" nodeType="withEffect">
                                      <p:stCondLst>
                                        <p:cond delay="14500"/>
                                      </p:stCondLst>
                                      <p:childTnLst>
                                        <p:animRot by="5400000">
                                          <p:cBhvr>
                                            <p:cTn id="61" dur="200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67" grpId="0" animBg="1"/>
        </p:bld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062" r="4000" b="19307"/>
          <a:stretch/>
        </p:blipFill>
        <p:spPr>
          <a:xfrm>
            <a:off x="0" y="0"/>
            <a:ext cx="12192000" cy="375385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矩形 2"/>
          <p:cNvSpPr/>
          <p:nvPr/>
        </p:nvSpPr>
        <p:spPr>
          <a:xfrm>
            <a:off x="4258183" y="2217639"/>
            <a:ext cx="4156907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dist"/>
            <a:r>
              <a:rPr lang="en-US" altLang="zh-CN" sz="6600" b="1" dirty="0">
                <a:solidFill>
                  <a:srgbClr val="FFFF0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CỦNG CỐ</a:t>
            </a:r>
            <a:endParaRPr lang="zh-CN" altLang="en-US" sz="66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0" y="3400926"/>
            <a:ext cx="6320589" cy="866274"/>
          </a:xfrm>
          <a:prstGeom prst="rect">
            <a:avLst/>
          </a:prstGeom>
          <a:solidFill>
            <a:srgbClr val="19B4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矩形 18"/>
          <p:cNvSpPr/>
          <p:nvPr/>
        </p:nvSpPr>
        <p:spPr>
          <a:xfrm>
            <a:off x="6240379" y="3400925"/>
            <a:ext cx="5951621" cy="866275"/>
          </a:xfrm>
          <a:prstGeom prst="rect">
            <a:avLst/>
          </a:prstGeom>
          <a:solidFill>
            <a:srgbClr val="FFA3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2199454" y="3464912"/>
            <a:ext cx="182934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altLang="zh-CN" sz="4400" b="1" dirty="0">
                <a:solidFill>
                  <a:schemeClr val="bg1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CÂU 1</a:t>
            </a:r>
            <a:endParaRPr lang="zh-CN" altLang="en-US" sz="4400" b="1" dirty="0">
              <a:solidFill>
                <a:schemeClr val="bg1"/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8280850" y="3452882"/>
            <a:ext cx="182934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altLang="zh-CN" sz="4400" b="1" dirty="0">
                <a:solidFill>
                  <a:schemeClr val="bg1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CÂU 2</a:t>
            </a:r>
            <a:endParaRPr lang="zh-CN" altLang="en-US" sz="4400" b="1" dirty="0">
              <a:solidFill>
                <a:schemeClr val="bg1"/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  <p:sp>
        <p:nvSpPr>
          <p:cNvPr id="12" name="TextBox 6"/>
          <p:cNvSpPr txBox="1"/>
          <p:nvPr/>
        </p:nvSpPr>
        <p:spPr>
          <a:xfrm>
            <a:off x="182971" y="4850776"/>
            <a:ext cx="574925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"/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+ Nêu khái niệm về hóa trị? </a:t>
            </a:r>
          </a:p>
          <a:p>
            <a:pPr marL="114300" indent="0">
              <a:buFont typeface="Arial" panose="020B0604020202020204" pitchFamily="34" charset="0"/>
              <a:buNone/>
            </a:pP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+ Người ta lấy hóa trị của nguyên tố nào để làm đơn vị?</a:t>
            </a:r>
          </a:p>
        </p:txBody>
      </p:sp>
      <p:sp>
        <p:nvSpPr>
          <p:cNvPr id="22" name="矩形 21"/>
          <p:cNvSpPr/>
          <p:nvPr/>
        </p:nvSpPr>
        <p:spPr>
          <a:xfrm>
            <a:off x="6381667" y="5772453"/>
            <a:ext cx="566904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" indent="0">
              <a:buFont typeface="Arial" panose="020B0604020202020204" pitchFamily="34" charset="0"/>
              <a:buNone/>
            </a:pP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a) KH, H</a:t>
            </a:r>
            <a:r>
              <a:rPr lang="vi-VN" sz="2800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S, CH</a:t>
            </a:r>
            <a:r>
              <a:rPr lang="vi-VN" sz="2800" baseline="-25000" dirty="0">
                <a:latin typeface="Times New Roman" pitchFamily="18" charset="0"/>
                <a:cs typeface="Times New Roman" pitchFamily="18" charset="0"/>
              </a:rPr>
              <a:t>4</a:t>
            </a:r>
          </a:p>
          <a:p>
            <a:pPr marL="114300" indent="0">
              <a:buFont typeface="Arial" panose="020B0604020202020204" pitchFamily="34" charset="0"/>
              <a:buNone/>
            </a:pP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b) HCl, H</a:t>
            </a:r>
            <a:r>
              <a:rPr lang="vi-VN" sz="2800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SO</a:t>
            </a:r>
            <a:r>
              <a:rPr lang="vi-VN" sz="2800" baseline="-25000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, H</a:t>
            </a:r>
            <a:r>
              <a:rPr lang="vi-VN" sz="2800" baseline="-25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PO</a:t>
            </a:r>
            <a:r>
              <a:rPr lang="vi-VN" sz="2800" baseline="-25000" dirty="0">
                <a:latin typeface="Times New Roman" pitchFamily="18" charset="0"/>
                <a:cs typeface="Times New Roman" pitchFamily="18" charset="0"/>
              </a:rPr>
              <a:t>4</a:t>
            </a:r>
            <a:endParaRPr lang="vi-VN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1"/>
          <p:cNvSpPr txBox="1"/>
          <p:nvPr/>
        </p:nvSpPr>
        <p:spPr>
          <a:xfrm>
            <a:off x="6256427" y="4350154"/>
            <a:ext cx="574925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" indent="0">
              <a:buFont typeface="Arial" panose="020B0604020202020204" pitchFamily="34" charset="0"/>
              <a:buNone/>
            </a:pP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+ Xác định hóa trị của mỗi nguyên tố (nhóm nguyên tử) trong các hợp chất sau đây?</a:t>
            </a:r>
          </a:p>
        </p:txBody>
      </p:sp>
    </p:spTree>
    <p:extLst>
      <p:ext uri="{BB962C8B-B14F-4D97-AF65-F5344CB8AC3E}">
        <p14:creationId xmlns:p14="http://schemas.microsoft.com/office/powerpoint/2010/main" val="282093425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8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7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2" fill="hold" grpId="0" nodeType="withEffect">
                                  <p:stCondLst>
                                    <p:cond delay="7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 animBg="1"/>
      <p:bldP spid="19" grpId="0" animBg="1"/>
      <p:bldP spid="7" grpId="0"/>
      <p:bldP spid="8" grpId="0"/>
      <p:bldP spid="12" grpId="0"/>
      <p:bldP spid="22" grpId="0"/>
      <p:bldP spid="2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组合 88">
            <a:extLst>
              <a:ext uri="{FF2B5EF4-FFF2-40B4-BE49-F238E27FC236}">
                <a16:creationId xmlns:a16="http://schemas.microsoft.com/office/drawing/2014/main" id="{ABC60316-1C8E-9449-8496-B1399D6E8C02}"/>
              </a:ext>
            </a:extLst>
          </p:cNvPr>
          <p:cNvGrpSpPr/>
          <p:nvPr/>
        </p:nvGrpSpPr>
        <p:grpSpPr>
          <a:xfrm>
            <a:off x="7540775" y="-95794"/>
            <a:ext cx="4750527" cy="4484912"/>
            <a:chOff x="7628709" y="-95794"/>
            <a:chExt cx="4750527" cy="4484912"/>
          </a:xfrm>
        </p:grpSpPr>
        <p:grpSp>
          <p:nvGrpSpPr>
            <p:cNvPr id="24" name="组合 89">
              <a:extLst>
                <a:ext uri="{FF2B5EF4-FFF2-40B4-BE49-F238E27FC236}">
                  <a16:creationId xmlns:a16="http://schemas.microsoft.com/office/drawing/2014/main" id="{A9086444-AACE-F848-8922-C9EF2E34F4CA}"/>
                </a:ext>
              </a:extLst>
            </p:cNvPr>
            <p:cNvGrpSpPr/>
            <p:nvPr/>
          </p:nvGrpSpPr>
          <p:grpSpPr>
            <a:xfrm>
              <a:off x="7628709" y="-95794"/>
              <a:ext cx="4750527" cy="4484912"/>
              <a:chOff x="7628709" y="-95794"/>
              <a:chExt cx="4750527" cy="4484912"/>
            </a:xfrm>
          </p:grpSpPr>
          <p:grpSp>
            <p:nvGrpSpPr>
              <p:cNvPr id="27" name="组合 92">
                <a:extLst>
                  <a:ext uri="{FF2B5EF4-FFF2-40B4-BE49-F238E27FC236}">
                    <a16:creationId xmlns:a16="http://schemas.microsoft.com/office/drawing/2014/main" id="{E37C8CC8-A041-CB47-93D1-74AD72B479F3}"/>
                  </a:ext>
                </a:extLst>
              </p:cNvPr>
              <p:cNvGrpSpPr/>
              <p:nvPr/>
            </p:nvGrpSpPr>
            <p:grpSpPr>
              <a:xfrm>
                <a:off x="8203475" y="-95794"/>
                <a:ext cx="4175761" cy="3570514"/>
                <a:chOff x="8203475" y="-95794"/>
                <a:chExt cx="4175761" cy="3570514"/>
              </a:xfrm>
            </p:grpSpPr>
            <p:sp>
              <p:nvSpPr>
                <p:cNvPr id="29" name="矩形 94">
                  <a:extLst>
                    <a:ext uri="{FF2B5EF4-FFF2-40B4-BE49-F238E27FC236}">
                      <a16:creationId xmlns:a16="http://schemas.microsoft.com/office/drawing/2014/main" id="{11FCE82C-445A-C843-B1DC-52728254221E}"/>
                    </a:ext>
                  </a:extLst>
                </p:cNvPr>
                <p:cNvSpPr/>
                <p:nvPr/>
              </p:nvSpPr>
              <p:spPr>
                <a:xfrm>
                  <a:off x="8660674" y="0"/>
                  <a:ext cx="3531326" cy="2769326"/>
                </a:xfrm>
                <a:prstGeom prst="rect">
                  <a:avLst/>
                </a:prstGeom>
                <a:solidFill>
                  <a:srgbClr val="19B4C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0" name="任意多边形 95">
                  <a:extLst>
                    <a:ext uri="{FF2B5EF4-FFF2-40B4-BE49-F238E27FC236}">
                      <a16:creationId xmlns:a16="http://schemas.microsoft.com/office/drawing/2014/main" id="{C8C1AA3B-1FED-7748-97E7-99BE02746B08}"/>
                    </a:ext>
                  </a:extLst>
                </p:cNvPr>
                <p:cNvSpPr/>
                <p:nvPr/>
              </p:nvSpPr>
              <p:spPr>
                <a:xfrm>
                  <a:off x="8212184" y="-95794"/>
                  <a:ext cx="4167052" cy="3566160"/>
                </a:xfrm>
                <a:custGeom>
                  <a:avLst/>
                  <a:gdLst>
                    <a:gd name="connsiteX0" fmla="*/ 66171 w 3897085"/>
                    <a:gd name="connsiteY0" fmla="*/ 0 h 3474720"/>
                    <a:gd name="connsiteX1" fmla="*/ 913544 w 3897085"/>
                    <a:gd name="connsiteY1" fmla="*/ 0 h 3474720"/>
                    <a:gd name="connsiteX2" fmla="*/ 941219 w 3897085"/>
                    <a:gd name="connsiteY2" fmla="*/ 50987 h 3474720"/>
                    <a:gd name="connsiteX3" fmla="*/ 979714 w 3897085"/>
                    <a:gd name="connsiteY3" fmla="*/ 241662 h 3474720"/>
                    <a:gd name="connsiteX4" fmla="*/ 941219 w 3897085"/>
                    <a:gd name="connsiteY4" fmla="*/ 432337 h 3474720"/>
                    <a:gd name="connsiteX5" fmla="*/ 940094 w 3897085"/>
                    <a:gd name="connsiteY5" fmla="*/ 434410 h 3474720"/>
                    <a:gd name="connsiteX6" fmla="*/ 973181 w 3897085"/>
                    <a:gd name="connsiteY6" fmla="*/ 431074 h 3474720"/>
                    <a:gd name="connsiteX7" fmla="*/ 1508797 w 3897085"/>
                    <a:gd name="connsiteY7" fmla="*/ 786104 h 3474720"/>
                    <a:gd name="connsiteX8" fmla="*/ 1526368 w 3897085"/>
                    <a:gd name="connsiteY8" fmla="*/ 842708 h 3474720"/>
                    <a:gd name="connsiteX9" fmla="*/ 1579016 w 3897085"/>
                    <a:gd name="connsiteY9" fmla="*/ 799269 h 3474720"/>
                    <a:gd name="connsiteX10" fmla="*/ 2057400 w 3897085"/>
                    <a:gd name="connsiteY10" fmla="*/ 653143 h 3474720"/>
                    <a:gd name="connsiteX11" fmla="*/ 2913018 w 3897085"/>
                    <a:gd name="connsiteY11" fmla="*/ 1508761 h 3474720"/>
                    <a:gd name="connsiteX12" fmla="*/ 2845779 w 3897085"/>
                    <a:gd name="connsiteY12" fmla="*/ 1841806 h 3474720"/>
                    <a:gd name="connsiteX13" fmla="*/ 2789968 w 3897085"/>
                    <a:gd name="connsiteY13" fmla="*/ 1944631 h 3474720"/>
                    <a:gd name="connsiteX14" fmla="*/ 2857646 w 3897085"/>
                    <a:gd name="connsiteY14" fmla="*/ 1965639 h 3474720"/>
                    <a:gd name="connsiteX15" fmla="*/ 3038685 w 3897085"/>
                    <a:gd name="connsiteY15" fmla="*/ 2114721 h 3474720"/>
                    <a:gd name="connsiteX16" fmla="*/ 3070970 w 3897085"/>
                    <a:gd name="connsiteY16" fmla="*/ 2174202 h 3474720"/>
                    <a:gd name="connsiteX17" fmla="*/ 3120278 w 3897085"/>
                    <a:gd name="connsiteY17" fmla="*/ 2114440 h 3474720"/>
                    <a:gd name="connsiteX18" fmla="*/ 3683725 w 3897085"/>
                    <a:gd name="connsiteY18" fmla="*/ 1881052 h 3474720"/>
                    <a:gd name="connsiteX19" fmla="*/ 3844315 w 3897085"/>
                    <a:gd name="connsiteY19" fmla="*/ 1897241 h 3474720"/>
                    <a:gd name="connsiteX20" fmla="*/ 3897085 w 3897085"/>
                    <a:gd name="connsiteY20" fmla="*/ 1910810 h 3474720"/>
                    <a:gd name="connsiteX21" fmla="*/ 3897085 w 3897085"/>
                    <a:gd name="connsiteY21" fmla="*/ 3444963 h 3474720"/>
                    <a:gd name="connsiteX22" fmla="*/ 3844315 w 3897085"/>
                    <a:gd name="connsiteY22" fmla="*/ 3458531 h 3474720"/>
                    <a:gd name="connsiteX23" fmla="*/ 3683725 w 3897085"/>
                    <a:gd name="connsiteY23" fmla="*/ 3474720 h 3474720"/>
                    <a:gd name="connsiteX24" fmla="*/ 2903080 w 3897085"/>
                    <a:gd name="connsiteY24" fmla="*/ 2838476 h 3474720"/>
                    <a:gd name="connsiteX25" fmla="*/ 2889774 w 3897085"/>
                    <a:gd name="connsiteY25" fmla="*/ 2706488 h 3474720"/>
                    <a:gd name="connsiteX26" fmla="*/ 2857646 w 3897085"/>
                    <a:gd name="connsiteY26" fmla="*/ 2723927 h 3474720"/>
                    <a:gd name="connsiteX27" fmla="*/ 2697479 w 3897085"/>
                    <a:gd name="connsiteY27" fmla="*/ 2756263 h 3474720"/>
                    <a:gd name="connsiteX28" fmla="*/ 2285999 w 3897085"/>
                    <a:gd name="connsiteY28" fmla="*/ 2344783 h 3474720"/>
                    <a:gd name="connsiteX29" fmla="*/ 2287265 w 3897085"/>
                    <a:gd name="connsiteY29" fmla="*/ 2332230 h 3474720"/>
                    <a:gd name="connsiteX30" fmla="*/ 2229837 w 3897085"/>
                    <a:gd name="connsiteY30" fmla="*/ 2346996 h 3474720"/>
                    <a:gd name="connsiteX31" fmla="*/ 2057400 w 3897085"/>
                    <a:gd name="connsiteY31" fmla="*/ 2364379 h 3474720"/>
                    <a:gd name="connsiteX32" fmla="*/ 1219165 w 3897085"/>
                    <a:gd name="connsiteY32" fmla="*/ 1681198 h 3474720"/>
                    <a:gd name="connsiteX33" fmla="*/ 1205410 w 3897085"/>
                    <a:gd name="connsiteY33" fmla="*/ 1544751 h 3474720"/>
                    <a:gd name="connsiteX34" fmla="*/ 1199448 w 3897085"/>
                    <a:gd name="connsiteY34" fmla="*/ 1547987 h 3474720"/>
                    <a:gd name="connsiteX35" fmla="*/ 973181 w 3897085"/>
                    <a:gd name="connsiteY35" fmla="*/ 1593668 h 3474720"/>
                    <a:gd name="connsiteX36" fmla="*/ 391884 w 3897085"/>
                    <a:gd name="connsiteY36" fmla="*/ 1012371 h 3474720"/>
                    <a:gd name="connsiteX37" fmla="*/ 437565 w 3897085"/>
                    <a:gd name="connsiteY37" fmla="*/ 786104 h 3474720"/>
                    <a:gd name="connsiteX38" fmla="*/ 468369 w 3897085"/>
                    <a:gd name="connsiteY38" fmla="*/ 729353 h 3474720"/>
                    <a:gd name="connsiteX39" fmla="*/ 391134 w 3897085"/>
                    <a:gd name="connsiteY39" fmla="*/ 721567 h 3474720"/>
                    <a:gd name="connsiteX40" fmla="*/ 0 w 3897085"/>
                    <a:gd name="connsiteY40" fmla="*/ 241662 h 3474720"/>
                    <a:gd name="connsiteX41" fmla="*/ 38496 w 3897085"/>
                    <a:gd name="connsiteY41" fmla="*/ 50987 h 34747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</a:cxnLst>
                  <a:rect l="l" t="t" r="r" b="b"/>
                  <a:pathLst>
                    <a:path w="3897085" h="3474720">
                      <a:moveTo>
                        <a:pt x="66171" y="0"/>
                      </a:moveTo>
                      <a:lnTo>
                        <a:pt x="913544" y="0"/>
                      </a:lnTo>
                      <a:lnTo>
                        <a:pt x="941219" y="50987"/>
                      </a:lnTo>
                      <a:cubicBezTo>
                        <a:pt x="966007" y="109593"/>
                        <a:pt x="979714" y="174027"/>
                        <a:pt x="979714" y="241662"/>
                      </a:cubicBezTo>
                      <a:cubicBezTo>
                        <a:pt x="979714" y="309297"/>
                        <a:pt x="966007" y="373731"/>
                        <a:pt x="941219" y="432337"/>
                      </a:cubicBezTo>
                      <a:lnTo>
                        <a:pt x="940094" y="434410"/>
                      </a:lnTo>
                      <a:lnTo>
                        <a:pt x="973181" y="431074"/>
                      </a:lnTo>
                      <a:cubicBezTo>
                        <a:pt x="1213962" y="431074"/>
                        <a:pt x="1420551" y="577468"/>
                        <a:pt x="1508797" y="786104"/>
                      </a:cubicBezTo>
                      <a:lnTo>
                        <a:pt x="1526368" y="842708"/>
                      </a:lnTo>
                      <a:lnTo>
                        <a:pt x="1579016" y="799269"/>
                      </a:lnTo>
                      <a:cubicBezTo>
                        <a:pt x="1715573" y="707013"/>
                        <a:pt x="1880196" y="653143"/>
                        <a:pt x="2057400" y="653143"/>
                      </a:cubicBezTo>
                      <a:cubicBezTo>
                        <a:pt x="2529945" y="653143"/>
                        <a:pt x="2913018" y="1036216"/>
                        <a:pt x="2913018" y="1508761"/>
                      </a:cubicBezTo>
                      <a:cubicBezTo>
                        <a:pt x="2913018" y="1626897"/>
                        <a:pt x="2889076" y="1739442"/>
                        <a:pt x="2845779" y="1841806"/>
                      </a:cubicBezTo>
                      <a:lnTo>
                        <a:pt x="2789968" y="1944631"/>
                      </a:lnTo>
                      <a:lnTo>
                        <a:pt x="2857646" y="1965639"/>
                      </a:lnTo>
                      <a:cubicBezTo>
                        <a:pt x="2931489" y="1996872"/>
                        <a:pt x="2994317" y="2049048"/>
                        <a:pt x="3038685" y="2114721"/>
                      </a:cubicBezTo>
                      <a:lnTo>
                        <a:pt x="3070970" y="2174202"/>
                      </a:lnTo>
                      <a:lnTo>
                        <a:pt x="3120278" y="2114440"/>
                      </a:lnTo>
                      <a:cubicBezTo>
                        <a:pt x="3264477" y="1970241"/>
                        <a:pt x="3463685" y="1881052"/>
                        <a:pt x="3683725" y="1881052"/>
                      </a:cubicBezTo>
                      <a:cubicBezTo>
                        <a:pt x="3738735" y="1881052"/>
                        <a:pt x="3792443" y="1886626"/>
                        <a:pt x="3844315" y="1897241"/>
                      </a:cubicBezTo>
                      <a:lnTo>
                        <a:pt x="3897085" y="1910810"/>
                      </a:lnTo>
                      <a:lnTo>
                        <a:pt x="3897085" y="3444963"/>
                      </a:lnTo>
                      <a:lnTo>
                        <a:pt x="3844315" y="3458531"/>
                      </a:lnTo>
                      <a:cubicBezTo>
                        <a:pt x="3792443" y="3469146"/>
                        <a:pt x="3738735" y="3474720"/>
                        <a:pt x="3683725" y="3474720"/>
                      </a:cubicBezTo>
                      <a:cubicBezTo>
                        <a:pt x="3298656" y="3474720"/>
                        <a:pt x="2977382" y="3201580"/>
                        <a:pt x="2903080" y="2838476"/>
                      </a:cubicBezTo>
                      <a:lnTo>
                        <a:pt x="2889774" y="2706488"/>
                      </a:lnTo>
                      <a:lnTo>
                        <a:pt x="2857646" y="2723927"/>
                      </a:lnTo>
                      <a:cubicBezTo>
                        <a:pt x="2808417" y="2744749"/>
                        <a:pt x="2754293" y="2756263"/>
                        <a:pt x="2697479" y="2756263"/>
                      </a:cubicBezTo>
                      <a:cubicBezTo>
                        <a:pt x="2470225" y="2756263"/>
                        <a:pt x="2285999" y="2572037"/>
                        <a:pt x="2285999" y="2344783"/>
                      </a:cubicBezTo>
                      <a:lnTo>
                        <a:pt x="2287265" y="2332230"/>
                      </a:lnTo>
                      <a:lnTo>
                        <a:pt x="2229837" y="2346996"/>
                      </a:lnTo>
                      <a:cubicBezTo>
                        <a:pt x="2174138" y="2358394"/>
                        <a:pt x="2116468" y="2364379"/>
                        <a:pt x="2057400" y="2364379"/>
                      </a:cubicBezTo>
                      <a:cubicBezTo>
                        <a:pt x="1643923" y="2364379"/>
                        <a:pt x="1298948" y="2071089"/>
                        <a:pt x="1219165" y="1681198"/>
                      </a:cubicBezTo>
                      <a:lnTo>
                        <a:pt x="1205410" y="1544751"/>
                      </a:lnTo>
                      <a:lnTo>
                        <a:pt x="1199448" y="1547987"/>
                      </a:lnTo>
                      <a:cubicBezTo>
                        <a:pt x="1129903" y="1577402"/>
                        <a:pt x="1053441" y="1593668"/>
                        <a:pt x="973181" y="1593668"/>
                      </a:cubicBezTo>
                      <a:cubicBezTo>
                        <a:pt x="652140" y="1593668"/>
                        <a:pt x="391884" y="1333412"/>
                        <a:pt x="391884" y="1012371"/>
                      </a:cubicBezTo>
                      <a:cubicBezTo>
                        <a:pt x="391884" y="932111"/>
                        <a:pt x="408150" y="855650"/>
                        <a:pt x="437565" y="786104"/>
                      </a:cubicBezTo>
                      <a:lnTo>
                        <a:pt x="468369" y="729353"/>
                      </a:lnTo>
                      <a:lnTo>
                        <a:pt x="391134" y="721567"/>
                      </a:lnTo>
                      <a:cubicBezTo>
                        <a:pt x="167914" y="675890"/>
                        <a:pt x="0" y="478385"/>
                        <a:pt x="0" y="241662"/>
                      </a:cubicBezTo>
                      <a:cubicBezTo>
                        <a:pt x="0" y="174027"/>
                        <a:pt x="13708" y="109593"/>
                        <a:pt x="38496" y="50987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>
                  <a:outerShdw blurRad="165100" dist="88900" algn="l" rotWithShape="0">
                    <a:prstClr val="black">
                      <a:alpha val="19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1" name="任意多边形 96">
                  <a:extLst>
                    <a:ext uri="{FF2B5EF4-FFF2-40B4-BE49-F238E27FC236}">
                      <a16:creationId xmlns:a16="http://schemas.microsoft.com/office/drawing/2014/main" id="{5A99096B-2A5A-074C-8BC7-64EAB07A2792}"/>
                    </a:ext>
                  </a:extLst>
                </p:cNvPr>
                <p:cNvSpPr/>
                <p:nvPr/>
              </p:nvSpPr>
              <p:spPr>
                <a:xfrm>
                  <a:off x="8203475" y="-91440"/>
                  <a:ext cx="4167052" cy="3566160"/>
                </a:xfrm>
                <a:custGeom>
                  <a:avLst/>
                  <a:gdLst>
                    <a:gd name="connsiteX0" fmla="*/ 66171 w 3897085"/>
                    <a:gd name="connsiteY0" fmla="*/ 0 h 3474720"/>
                    <a:gd name="connsiteX1" fmla="*/ 913544 w 3897085"/>
                    <a:gd name="connsiteY1" fmla="*/ 0 h 3474720"/>
                    <a:gd name="connsiteX2" fmla="*/ 941219 w 3897085"/>
                    <a:gd name="connsiteY2" fmla="*/ 50987 h 3474720"/>
                    <a:gd name="connsiteX3" fmla="*/ 979714 w 3897085"/>
                    <a:gd name="connsiteY3" fmla="*/ 241662 h 3474720"/>
                    <a:gd name="connsiteX4" fmla="*/ 941219 w 3897085"/>
                    <a:gd name="connsiteY4" fmla="*/ 432337 h 3474720"/>
                    <a:gd name="connsiteX5" fmla="*/ 940094 w 3897085"/>
                    <a:gd name="connsiteY5" fmla="*/ 434410 h 3474720"/>
                    <a:gd name="connsiteX6" fmla="*/ 973181 w 3897085"/>
                    <a:gd name="connsiteY6" fmla="*/ 431074 h 3474720"/>
                    <a:gd name="connsiteX7" fmla="*/ 1508797 w 3897085"/>
                    <a:gd name="connsiteY7" fmla="*/ 786104 h 3474720"/>
                    <a:gd name="connsiteX8" fmla="*/ 1526368 w 3897085"/>
                    <a:gd name="connsiteY8" fmla="*/ 842708 h 3474720"/>
                    <a:gd name="connsiteX9" fmla="*/ 1579016 w 3897085"/>
                    <a:gd name="connsiteY9" fmla="*/ 799269 h 3474720"/>
                    <a:gd name="connsiteX10" fmla="*/ 2057400 w 3897085"/>
                    <a:gd name="connsiteY10" fmla="*/ 653143 h 3474720"/>
                    <a:gd name="connsiteX11" fmla="*/ 2913018 w 3897085"/>
                    <a:gd name="connsiteY11" fmla="*/ 1508761 h 3474720"/>
                    <a:gd name="connsiteX12" fmla="*/ 2845779 w 3897085"/>
                    <a:gd name="connsiteY12" fmla="*/ 1841806 h 3474720"/>
                    <a:gd name="connsiteX13" fmla="*/ 2789968 w 3897085"/>
                    <a:gd name="connsiteY13" fmla="*/ 1944631 h 3474720"/>
                    <a:gd name="connsiteX14" fmla="*/ 2857646 w 3897085"/>
                    <a:gd name="connsiteY14" fmla="*/ 1965639 h 3474720"/>
                    <a:gd name="connsiteX15" fmla="*/ 3038685 w 3897085"/>
                    <a:gd name="connsiteY15" fmla="*/ 2114721 h 3474720"/>
                    <a:gd name="connsiteX16" fmla="*/ 3070970 w 3897085"/>
                    <a:gd name="connsiteY16" fmla="*/ 2174202 h 3474720"/>
                    <a:gd name="connsiteX17" fmla="*/ 3120278 w 3897085"/>
                    <a:gd name="connsiteY17" fmla="*/ 2114440 h 3474720"/>
                    <a:gd name="connsiteX18" fmla="*/ 3683725 w 3897085"/>
                    <a:gd name="connsiteY18" fmla="*/ 1881052 h 3474720"/>
                    <a:gd name="connsiteX19" fmla="*/ 3844315 w 3897085"/>
                    <a:gd name="connsiteY19" fmla="*/ 1897241 h 3474720"/>
                    <a:gd name="connsiteX20" fmla="*/ 3897085 w 3897085"/>
                    <a:gd name="connsiteY20" fmla="*/ 1910810 h 3474720"/>
                    <a:gd name="connsiteX21" fmla="*/ 3897085 w 3897085"/>
                    <a:gd name="connsiteY21" fmla="*/ 3444963 h 3474720"/>
                    <a:gd name="connsiteX22" fmla="*/ 3844315 w 3897085"/>
                    <a:gd name="connsiteY22" fmla="*/ 3458531 h 3474720"/>
                    <a:gd name="connsiteX23" fmla="*/ 3683725 w 3897085"/>
                    <a:gd name="connsiteY23" fmla="*/ 3474720 h 3474720"/>
                    <a:gd name="connsiteX24" fmla="*/ 2903080 w 3897085"/>
                    <a:gd name="connsiteY24" fmla="*/ 2838476 h 3474720"/>
                    <a:gd name="connsiteX25" fmla="*/ 2889774 w 3897085"/>
                    <a:gd name="connsiteY25" fmla="*/ 2706488 h 3474720"/>
                    <a:gd name="connsiteX26" fmla="*/ 2857646 w 3897085"/>
                    <a:gd name="connsiteY26" fmla="*/ 2723927 h 3474720"/>
                    <a:gd name="connsiteX27" fmla="*/ 2697479 w 3897085"/>
                    <a:gd name="connsiteY27" fmla="*/ 2756263 h 3474720"/>
                    <a:gd name="connsiteX28" fmla="*/ 2285999 w 3897085"/>
                    <a:gd name="connsiteY28" fmla="*/ 2344783 h 3474720"/>
                    <a:gd name="connsiteX29" fmla="*/ 2287265 w 3897085"/>
                    <a:gd name="connsiteY29" fmla="*/ 2332230 h 3474720"/>
                    <a:gd name="connsiteX30" fmla="*/ 2229837 w 3897085"/>
                    <a:gd name="connsiteY30" fmla="*/ 2346996 h 3474720"/>
                    <a:gd name="connsiteX31" fmla="*/ 2057400 w 3897085"/>
                    <a:gd name="connsiteY31" fmla="*/ 2364379 h 3474720"/>
                    <a:gd name="connsiteX32" fmla="*/ 1219165 w 3897085"/>
                    <a:gd name="connsiteY32" fmla="*/ 1681198 h 3474720"/>
                    <a:gd name="connsiteX33" fmla="*/ 1205410 w 3897085"/>
                    <a:gd name="connsiteY33" fmla="*/ 1544751 h 3474720"/>
                    <a:gd name="connsiteX34" fmla="*/ 1199448 w 3897085"/>
                    <a:gd name="connsiteY34" fmla="*/ 1547987 h 3474720"/>
                    <a:gd name="connsiteX35" fmla="*/ 973181 w 3897085"/>
                    <a:gd name="connsiteY35" fmla="*/ 1593668 h 3474720"/>
                    <a:gd name="connsiteX36" fmla="*/ 391884 w 3897085"/>
                    <a:gd name="connsiteY36" fmla="*/ 1012371 h 3474720"/>
                    <a:gd name="connsiteX37" fmla="*/ 437565 w 3897085"/>
                    <a:gd name="connsiteY37" fmla="*/ 786104 h 3474720"/>
                    <a:gd name="connsiteX38" fmla="*/ 468369 w 3897085"/>
                    <a:gd name="connsiteY38" fmla="*/ 729353 h 3474720"/>
                    <a:gd name="connsiteX39" fmla="*/ 391134 w 3897085"/>
                    <a:gd name="connsiteY39" fmla="*/ 721567 h 3474720"/>
                    <a:gd name="connsiteX40" fmla="*/ 0 w 3897085"/>
                    <a:gd name="connsiteY40" fmla="*/ 241662 h 3474720"/>
                    <a:gd name="connsiteX41" fmla="*/ 38496 w 3897085"/>
                    <a:gd name="connsiteY41" fmla="*/ 50987 h 34747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</a:cxnLst>
                  <a:rect l="l" t="t" r="r" b="b"/>
                  <a:pathLst>
                    <a:path w="3897085" h="3474720">
                      <a:moveTo>
                        <a:pt x="66171" y="0"/>
                      </a:moveTo>
                      <a:lnTo>
                        <a:pt x="913544" y="0"/>
                      </a:lnTo>
                      <a:lnTo>
                        <a:pt x="941219" y="50987"/>
                      </a:lnTo>
                      <a:cubicBezTo>
                        <a:pt x="966007" y="109593"/>
                        <a:pt x="979714" y="174027"/>
                        <a:pt x="979714" y="241662"/>
                      </a:cubicBezTo>
                      <a:cubicBezTo>
                        <a:pt x="979714" y="309297"/>
                        <a:pt x="966007" y="373731"/>
                        <a:pt x="941219" y="432337"/>
                      </a:cubicBezTo>
                      <a:lnTo>
                        <a:pt x="940094" y="434410"/>
                      </a:lnTo>
                      <a:lnTo>
                        <a:pt x="973181" y="431074"/>
                      </a:lnTo>
                      <a:cubicBezTo>
                        <a:pt x="1213962" y="431074"/>
                        <a:pt x="1420551" y="577468"/>
                        <a:pt x="1508797" y="786104"/>
                      </a:cubicBezTo>
                      <a:lnTo>
                        <a:pt x="1526368" y="842708"/>
                      </a:lnTo>
                      <a:lnTo>
                        <a:pt x="1579016" y="799269"/>
                      </a:lnTo>
                      <a:cubicBezTo>
                        <a:pt x="1715573" y="707013"/>
                        <a:pt x="1880196" y="653143"/>
                        <a:pt x="2057400" y="653143"/>
                      </a:cubicBezTo>
                      <a:cubicBezTo>
                        <a:pt x="2529945" y="653143"/>
                        <a:pt x="2913018" y="1036216"/>
                        <a:pt x="2913018" y="1508761"/>
                      </a:cubicBezTo>
                      <a:cubicBezTo>
                        <a:pt x="2913018" y="1626897"/>
                        <a:pt x="2889076" y="1739442"/>
                        <a:pt x="2845779" y="1841806"/>
                      </a:cubicBezTo>
                      <a:lnTo>
                        <a:pt x="2789968" y="1944631"/>
                      </a:lnTo>
                      <a:lnTo>
                        <a:pt x="2857646" y="1965639"/>
                      </a:lnTo>
                      <a:cubicBezTo>
                        <a:pt x="2931489" y="1996872"/>
                        <a:pt x="2994317" y="2049048"/>
                        <a:pt x="3038685" y="2114721"/>
                      </a:cubicBezTo>
                      <a:lnTo>
                        <a:pt x="3070970" y="2174202"/>
                      </a:lnTo>
                      <a:lnTo>
                        <a:pt x="3120278" y="2114440"/>
                      </a:lnTo>
                      <a:cubicBezTo>
                        <a:pt x="3264477" y="1970241"/>
                        <a:pt x="3463685" y="1881052"/>
                        <a:pt x="3683725" y="1881052"/>
                      </a:cubicBezTo>
                      <a:cubicBezTo>
                        <a:pt x="3738735" y="1881052"/>
                        <a:pt x="3792443" y="1886626"/>
                        <a:pt x="3844315" y="1897241"/>
                      </a:cubicBezTo>
                      <a:lnTo>
                        <a:pt x="3897085" y="1910810"/>
                      </a:lnTo>
                      <a:lnTo>
                        <a:pt x="3897085" y="3444963"/>
                      </a:lnTo>
                      <a:lnTo>
                        <a:pt x="3844315" y="3458531"/>
                      </a:lnTo>
                      <a:cubicBezTo>
                        <a:pt x="3792443" y="3469146"/>
                        <a:pt x="3738735" y="3474720"/>
                        <a:pt x="3683725" y="3474720"/>
                      </a:cubicBezTo>
                      <a:cubicBezTo>
                        <a:pt x="3298656" y="3474720"/>
                        <a:pt x="2977382" y="3201580"/>
                        <a:pt x="2903080" y="2838476"/>
                      </a:cubicBezTo>
                      <a:lnTo>
                        <a:pt x="2889774" y="2706488"/>
                      </a:lnTo>
                      <a:lnTo>
                        <a:pt x="2857646" y="2723927"/>
                      </a:lnTo>
                      <a:cubicBezTo>
                        <a:pt x="2808417" y="2744749"/>
                        <a:pt x="2754293" y="2756263"/>
                        <a:pt x="2697479" y="2756263"/>
                      </a:cubicBezTo>
                      <a:cubicBezTo>
                        <a:pt x="2470225" y="2756263"/>
                        <a:pt x="2285999" y="2572037"/>
                        <a:pt x="2285999" y="2344783"/>
                      </a:cubicBezTo>
                      <a:lnTo>
                        <a:pt x="2287265" y="2332230"/>
                      </a:lnTo>
                      <a:lnTo>
                        <a:pt x="2229837" y="2346996"/>
                      </a:lnTo>
                      <a:cubicBezTo>
                        <a:pt x="2174138" y="2358394"/>
                        <a:pt x="2116468" y="2364379"/>
                        <a:pt x="2057400" y="2364379"/>
                      </a:cubicBezTo>
                      <a:cubicBezTo>
                        <a:pt x="1643923" y="2364379"/>
                        <a:pt x="1298948" y="2071089"/>
                        <a:pt x="1219165" y="1681198"/>
                      </a:cubicBezTo>
                      <a:lnTo>
                        <a:pt x="1205410" y="1544751"/>
                      </a:lnTo>
                      <a:lnTo>
                        <a:pt x="1199448" y="1547987"/>
                      </a:lnTo>
                      <a:cubicBezTo>
                        <a:pt x="1129903" y="1577402"/>
                        <a:pt x="1053441" y="1593668"/>
                        <a:pt x="973181" y="1593668"/>
                      </a:cubicBezTo>
                      <a:cubicBezTo>
                        <a:pt x="652140" y="1593668"/>
                        <a:pt x="391884" y="1333412"/>
                        <a:pt x="391884" y="1012371"/>
                      </a:cubicBezTo>
                      <a:cubicBezTo>
                        <a:pt x="391884" y="932111"/>
                        <a:pt x="408150" y="855650"/>
                        <a:pt x="437565" y="786104"/>
                      </a:cubicBezTo>
                      <a:lnTo>
                        <a:pt x="468369" y="729353"/>
                      </a:lnTo>
                      <a:lnTo>
                        <a:pt x="391134" y="721567"/>
                      </a:lnTo>
                      <a:cubicBezTo>
                        <a:pt x="167914" y="675890"/>
                        <a:pt x="0" y="478385"/>
                        <a:pt x="0" y="241662"/>
                      </a:cubicBezTo>
                      <a:cubicBezTo>
                        <a:pt x="0" y="174027"/>
                        <a:pt x="13708" y="109593"/>
                        <a:pt x="38496" y="50987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>
                  <a:innerShdw blurRad="444500" dist="50800" dir="18900000">
                    <a:srgbClr val="91F0FD">
                      <a:alpha val="50000"/>
                    </a:srgb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28" name="任意多边形 93">
                <a:extLst>
                  <a:ext uri="{FF2B5EF4-FFF2-40B4-BE49-F238E27FC236}">
                    <a16:creationId xmlns:a16="http://schemas.microsoft.com/office/drawing/2014/main" id="{9E992CC6-E2D5-DD4A-863A-4470013EA71C}"/>
                  </a:ext>
                </a:extLst>
              </p:cNvPr>
              <p:cNvSpPr/>
              <p:nvPr/>
            </p:nvSpPr>
            <p:spPr>
              <a:xfrm>
                <a:off x="7628709" y="-1"/>
                <a:ext cx="4563291" cy="4389119"/>
              </a:xfrm>
              <a:custGeom>
                <a:avLst/>
                <a:gdLst>
                  <a:gd name="connsiteX0" fmla="*/ 0 w 4563291"/>
                  <a:gd name="connsiteY0" fmla="*/ 0 h 4389119"/>
                  <a:gd name="connsiteX1" fmla="*/ 1195147 w 4563291"/>
                  <a:gd name="connsiteY1" fmla="*/ 0 h 4389119"/>
                  <a:gd name="connsiteX2" fmla="*/ 1195147 w 4563291"/>
                  <a:gd name="connsiteY2" fmla="*/ 1271847 h 4389119"/>
                  <a:gd name="connsiteX3" fmla="*/ 2160923 w 4563291"/>
                  <a:gd name="connsiteY3" fmla="*/ 1271847 h 4389119"/>
                  <a:gd name="connsiteX4" fmla="*/ 2160923 w 4563291"/>
                  <a:gd name="connsiteY4" fmla="*/ 1724298 h 4389119"/>
                  <a:gd name="connsiteX5" fmla="*/ 2586445 w 4563291"/>
                  <a:gd name="connsiteY5" fmla="*/ 1724298 h 4389119"/>
                  <a:gd name="connsiteX6" fmla="*/ 2586445 w 4563291"/>
                  <a:gd name="connsiteY6" fmla="*/ 2169621 h 4389119"/>
                  <a:gd name="connsiteX7" fmla="*/ 3078410 w 4563291"/>
                  <a:gd name="connsiteY7" fmla="*/ 2169621 h 4389119"/>
                  <a:gd name="connsiteX8" fmla="*/ 3078410 w 4563291"/>
                  <a:gd name="connsiteY8" fmla="*/ 2508070 h 4389119"/>
                  <a:gd name="connsiteX9" fmla="*/ 3866605 w 4563291"/>
                  <a:gd name="connsiteY9" fmla="*/ 2508070 h 4389119"/>
                  <a:gd name="connsiteX10" fmla="*/ 3866605 w 4563291"/>
                  <a:gd name="connsiteY10" fmla="*/ 2743200 h 4389119"/>
                  <a:gd name="connsiteX11" fmla="*/ 4563291 w 4563291"/>
                  <a:gd name="connsiteY11" fmla="*/ 2743200 h 4389119"/>
                  <a:gd name="connsiteX12" fmla="*/ 4563291 w 4563291"/>
                  <a:gd name="connsiteY12" fmla="*/ 4389119 h 4389119"/>
                  <a:gd name="connsiteX13" fmla="*/ 2595523 w 4563291"/>
                  <a:gd name="connsiteY13" fmla="*/ 4389119 h 4389119"/>
                  <a:gd name="connsiteX14" fmla="*/ 2595523 w 4563291"/>
                  <a:gd name="connsiteY14" fmla="*/ 3366654 h 4389119"/>
                  <a:gd name="connsiteX15" fmla="*/ 1690108 w 4563291"/>
                  <a:gd name="connsiteY15" fmla="*/ 3366654 h 4389119"/>
                  <a:gd name="connsiteX16" fmla="*/ 1690108 w 4563291"/>
                  <a:gd name="connsiteY16" fmla="*/ 2867890 h 4389119"/>
                  <a:gd name="connsiteX17" fmla="*/ 639826 w 4563291"/>
                  <a:gd name="connsiteY17" fmla="*/ 2867890 h 4389119"/>
                  <a:gd name="connsiteX18" fmla="*/ 639826 w 4563291"/>
                  <a:gd name="connsiteY18" fmla="*/ 2019992 h 4389119"/>
                  <a:gd name="connsiteX19" fmla="*/ 0 w 4563291"/>
                  <a:gd name="connsiteY19" fmla="*/ 2019992 h 43891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4563291" h="4389119">
                    <a:moveTo>
                      <a:pt x="0" y="0"/>
                    </a:moveTo>
                    <a:lnTo>
                      <a:pt x="1195147" y="0"/>
                    </a:lnTo>
                    <a:lnTo>
                      <a:pt x="1195147" y="1271847"/>
                    </a:lnTo>
                    <a:lnTo>
                      <a:pt x="2160923" y="1271847"/>
                    </a:lnTo>
                    <a:lnTo>
                      <a:pt x="2160923" y="1724298"/>
                    </a:lnTo>
                    <a:lnTo>
                      <a:pt x="2586445" y="1724298"/>
                    </a:lnTo>
                    <a:lnTo>
                      <a:pt x="2586445" y="2169621"/>
                    </a:lnTo>
                    <a:lnTo>
                      <a:pt x="3078410" y="2169621"/>
                    </a:lnTo>
                    <a:lnTo>
                      <a:pt x="3078410" y="2508070"/>
                    </a:lnTo>
                    <a:lnTo>
                      <a:pt x="3866605" y="2508070"/>
                    </a:lnTo>
                    <a:lnTo>
                      <a:pt x="3866605" y="2743200"/>
                    </a:lnTo>
                    <a:lnTo>
                      <a:pt x="4563291" y="2743200"/>
                    </a:lnTo>
                    <a:lnTo>
                      <a:pt x="4563291" y="4389119"/>
                    </a:lnTo>
                    <a:lnTo>
                      <a:pt x="2595523" y="4389119"/>
                    </a:lnTo>
                    <a:lnTo>
                      <a:pt x="2595523" y="3366654"/>
                    </a:lnTo>
                    <a:lnTo>
                      <a:pt x="1690108" y="3366654"/>
                    </a:lnTo>
                    <a:lnTo>
                      <a:pt x="1690108" y="2867890"/>
                    </a:lnTo>
                    <a:lnTo>
                      <a:pt x="639826" y="2867890"/>
                    </a:lnTo>
                    <a:lnTo>
                      <a:pt x="639826" y="2019992"/>
                    </a:lnTo>
                    <a:lnTo>
                      <a:pt x="0" y="2019992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pic>
          <p:nvPicPr>
            <p:cNvPr id="25" name="图片 90">
              <a:extLst>
                <a:ext uri="{FF2B5EF4-FFF2-40B4-BE49-F238E27FC236}">
                  <a16:creationId xmlns:a16="http://schemas.microsoft.com/office/drawing/2014/main" id="{C9B6B2B9-6FED-814B-A673-DCA122751BF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447" t="36684" r="58009" b="33815"/>
            <a:stretch/>
          </p:blipFill>
          <p:spPr>
            <a:xfrm rot="19359801">
              <a:off x="11417829" y="883063"/>
              <a:ext cx="580572" cy="834573"/>
            </a:xfrm>
            <a:prstGeom prst="rect">
              <a:avLst/>
            </a:prstGeom>
          </p:spPr>
        </p:pic>
        <p:pic>
          <p:nvPicPr>
            <p:cNvPr id="26" name="图片 91">
              <a:extLst>
                <a:ext uri="{FF2B5EF4-FFF2-40B4-BE49-F238E27FC236}">
                  <a16:creationId xmlns:a16="http://schemas.microsoft.com/office/drawing/2014/main" id="{5119221A-6A20-E649-BB4E-A31649A241B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585" t="46432" r="65656" b="32019"/>
            <a:stretch/>
          </p:blipFill>
          <p:spPr>
            <a:xfrm rot="306661" flipH="1">
              <a:off x="10581726" y="130097"/>
              <a:ext cx="661782" cy="427613"/>
            </a:xfrm>
            <a:prstGeom prst="rect">
              <a:avLst/>
            </a:prstGeom>
          </p:spPr>
        </p:pic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63552" y="1772816"/>
            <a:ext cx="3312368" cy="3888432"/>
          </a:xfrm>
        </p:spPr>
        <p:txBody>
          <a:bodyPr>
            <a:noAutofit/>
          </a:bodyPr>
          <a:lstStyle/>
          <a:p>
            <a:pPr marL="114300" indent="0">
              <a:buNone/>
            </a:pPr>
            <a:r>
              <a:rPr lang="vi-VN" sz="28700">
                <a:latin typeface="+mj-lt"/>
              </a:rPr>
              <a:t>H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071665" y="16113"/>
            <a:ext cx="1013419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166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296778" y="28705"/>
            <a:ext cx="1842171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166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II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793661" y="2652676"/>
            <a:ext cx="1061509" cy="193899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vi-VN" sz="12000" b="1">
                <a:solidFill>
                  <a:srgbClr val="18B4C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=</a:t>
            </a:r>
          </a:p>
        </p:txBody>
      </p:sp>
      <p:sp>
        <p:nvSpPr>
          <p:cNvPr id="10" name="Rectangle 9"/>
          <p:cNvSpPr/>
          <p:nvPr/>
        </p:nvSpPr>
        <p:spPr>
          <a:xfrm>
            <a:off x="5978117" y="1329237"/>
            <a:ext cx="2957861" cy="450892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14300"/>
            <a:r>
              <a:rPr lang="vi-VN" sz="28700">
                <a:latin typeface="+mj-lt"/>
              </a:rPr>
              <a:t>O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943872" y="3438928"/>
            <a:ext cx="1249060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16600" b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2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328248" y="3429000"/>
            <a:ext cx="1249060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16600" b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1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151784" y="2852937"/>
            <a:ext cx="74090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6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X</a:t>
            </a:r>
          </a:p>
        </p:txBody>
      </p:sp>
      <p:sp>
        <p:nvSpPr>
          <p:cNvPr id="15" name="Rectangle 14"/>
          <p:cNvSpPr/>
          <p:nvPr/>
        </p:nvSpPr>
        <p:spPr>
          <a:xfrm>
            <a:off x="7896200" y="2852937"/>
            <a:ext cx="740908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6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X</a:t>
            </a:r>
          </a:p>
        </p:txBody>
      </p:sp>
      <p:sp>
        <p:nvSpPr>
          <p:cNvPr id="20" name="Cloud Callout 19"/>
          <p:cNvSpPr/>
          <p:nvPr/>
        </p:nvSpPr>
        <p:spPr>
          <a:xfrm>
            <a:off x="227696" y="985755"/>
            <a:ext cx="2232248" cy="1944216"/>
          </a:xfrm>
          <a:prstGeom prst="cloudCallout">
            <a:avLst>
              <a:gd name="adj1" fmla="val 75068"/>
              <a:gd name="adj2" fmla="val -22252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>
                <a:latin typeface="+mj-lt"/>
              </a:rPr>
              <a:t>Hóa trị ngtố </a:t>
            </a:r>
            <a:r>
              <a:rPr lang="vi-VN" sz="2800" b="1">
                <a:latin typeface="+mj-lt"/>
              </a:rPr>
              <a:t>này</a:t>
            </a:r>
          </a:p>
        </p:txBody>
      </p:sp>
      <p:sp>
        <p:nvSpPr>
          <p:cNvPr id="21" name="Cloud Callout 20"/>
          <p:cNvSpPr/>
          <p:nvPr/>
        </p:nvSpPr>
        <p:spPr>
          <a:xfrm>
            <a:off x="8831611" y="1035437"/>
            <a:ext cx="2232248" cy="1944216"/>
          </a:xfrm>
          <a:prstGeom prst="cloudCallout">
            <a:avLst>
              <a:gd name="adj1" fmla="val -84803"/>
              <a:gd name="adj2" fmla="val -21140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>
                <a:latin typeface="+mj-lt"/>
              </a:rPr>
              <a:t>Hóa trị ngtố </a:t>
            </a:r>
            <a:r>
              <a:rPr lang="vi-VN" sz="2800" b="1">
                <a:latin typeface="+mj-lt"/>
              </a:rPr>
              <a:t>kia</a:t>
            </a:r>
          </a:p>
        </p:txBody>
      </p:sp>
      <p:sp>
        <p:nvSpPr>
          <p:cNvPr id="22" name="Cloud Callout 21"/>
          <p:cNvSpPr/>
          <p:nvPr/>
        </p:nvSpPr>
        <p:spPr>
          <a:xfrm>
            <a:off x="9705181" y="3878347"/>
            <a:ext cx="2232248" cy="1944216"/>
          </a:xfrm>
          <a:prstGeom prst="cloudCallout">
            <a:avLst>
              <a:gd name="adj1" fmla="val -68133"/>
              <a:gd name="adj2" fmla="val 13860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>
                <a:latin typeface="+mj-lt"/>
              </a:rPr>
              <a:t>Chỉ số ngtố </a:t>
            </a:r>
            <a:r>
              <a:rPr lang="vi-VN" sz="2800" b="1">
                <a:latin typeface="+mj-lt"/>
              </a:rPr>
              <a:t>kia</a:t>
            </a:r>
          </a:p>
        </p:txBody>
      </p:sp>
      <p:sp>
        <p:nvSpPr>
          <p:cNvPr id="23" name="Cloud Callout 22"/>
          <p:cNvSpPr/>
          <p:nvPr/>
        </p:nvSpPr>
        <p:spPr>
          <a:xfrm>
            <a:off x="2279576" y="4797152"/>
            <a:ext cx="2232248" cy="1944216"/>
          </a:xfrm>
          <a:prstGeom prst="cloudCallout">
            <a:avLst>
              <a:gd name="adj1" fmla="val 76812"/>
              <a:gd name="adj2" fmla="val -20630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>
                <a:latin typeface="+mj-lt"/>
              </a:rPr>
              <a:t>Chỉ số ngtố </a:t>
            </a:r>
            <a:r>
              <a:rPr lang="vi-VN" sz="2800" b="1">
                <a:latin typeface="+mj-lt"/>
              </a:rPr>
              <a:t>này</a:t>
            </a:r>
          </a:p>
        </p:txBody>
      </p:sp>
      <p:sp>
        <p:nvSpPr>
          <p:cNvPr id="32" name="任意多边形 162">
            <a:extLst>
              <a:ext uri="{FF2B5EF4-FFF2-40B4-BE49-F238E27FC236}">
                <a16:creationId xmlns:a16="http://schemas.microsoft.com/office/drawing/2014/main" id="{4BD874E4-7352-B142-9109-3BCFEC5C31B5}"/>
              </a:ext>
            </a:extLst>
          </p:cNvPr>
          <p:cNvSpPr/>
          <p:nvPr/>
        </p:nvSpPr>
        <p:spPr>
          <a:xfrm>
            <a:off x="8264082" y="5888020"/>
            <a:ext cx="3728731" cy="914400"/>
          </a:xfrm>
          <a:custGeom>
            <a:avLst/>
            <a:gdLst>
              <a:gd name="connsiteX0" fmla="*/ 2388870 w 3188970"/>
              <a:gd name="connsiteY0" fmla="*/ 0 h 1428750"/>
              <a:gd name="connsiteX1" fmla="*/ 3188970 w 3188970"/>
              <a:gd name="connsiteY1" fmla="*/ 1428750 h 1428750"/>
              <a:gd name="connsiteX2" fmla="*/ 2125980 w 3188970"/>
              <a:gd name="connsiteY2" fmla="*/ 1428750 h 1428750"/>
              <a:gd name="connsiteX3" fmla="*/ 1588770 w 3188970"/>
              <a:gd name="connsiteY3" fmla="*/ 1428750 h 1428750"/>
              <a:gd name="connsiteX4" fmla="*/ 0 w 3188970"/>
              <a:gd name="connsiteY4" fmla="*/ 1428750 h 1428750"/>
              <a:gd name="connsiteX5" fmla="*/ 1062990 w 3188970"/>
              <a:gd name="connsiteY5" fmla="*/ 468630 h 1428750"/>
              <a:gd name="connsiteX6" fmla="*/ 1769221 w 3188970"/>
              <a:gd name="connsiteY6" fmla="*/ 1106516 h 1428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88970" h="1428750">
                <a:moveTo>
                  <a:pt x="2388870" y="0"/>
                </a:moveTo>
                <a:lnTo>
                  <a:pt x="3188970" y="1428750"/>
                </a:lnTo>
                <a:lnTo>
                  <a:pt x="2125980" y="1428750"/>
                </a:lnTo>
                <a:lnTo>
                  <a:pt x="1588770" y="1428750"/>
                </a:lnTo>
                <a:lnTo>
                  <a:pt x="0" y="1428750"/>
                </a:lnTo>
                <a:lnTo>
                  <a:pt x="1062990" y="468630"/>
                </a:lnTo>
                <a:lnTo>
                  <a:pt x="1769221" y="1106516"/>
                </a:lnTo>
                <a:close/>
              </a:path>
            </a:pathLst>
          </a:custGeom>
          <a:solidFill>
            <a:srgbClr val="91F0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任意多边形 163">
            <a:extLst>
              <a:ext uri="{FF2B5EF4-FFF2-40B4-BE49-F238E27FC236}">
                <a16:creationId xmlns:a16="http://schemas.microsoft.com/office/drawing/2014/main" id="{D59BEEC5-642F-5045-BE6C-0F22645E081E}"/>
              </a:ext>
            </a:extLst>
          </p:cNvPr>
          <p:cNvSpPr/>
          <p:nvPr/>
        </p:nvSpPr>
        <p:spPr>
          <a:xfrm>
            <a:off x="7551920" y="5624328"/>
            <a:ext cx="3356012" cy="1162594"/>
          </a:xfrm>
          <a:custGeom>
            <a:avLst/>
            <a:gdLst>
              <a:gd name="connsiteX0" fmla="*/ 2388870 w 3188970"/>
              <a:gd name="connsiteY0" fmla="*/ 0 h 1428750"/>
              <a:gd name="connsiteX1" fmla="*/ 3188970 w 3188970"/>
              <a:gd name="connsiteY1" fmla="*/ 1428750 h 1428750"/>
              <a:gd name="connsiteX2" fmla="*/ 2125980 w 3188970"/>
              <a:gd name="connsiteY2" fmla="*/ 1428750 h 1428750"/>
              <a:gd name="connsiteX3" fmla="*/ 1588770 w 3188970"/>
              <a:gd name="connsiteY3" fmla="*/ 1428750 h 1428750"/>
              <a:gd name="connsiteX4" fmla="*/ 0 w 3188970"/>
              <a:gd name="connsiteY4" fmla="*/ 1428750 h 1428750"/>
              <a:gd name="connsiteX5" fmla="*/ 1062990 w 3188970"/>
              <a:gd name="connsiteY5" fmla="*/ 468630 h 1428750"/>
              <a:gd name="connsiteX6" fmla="*/ 1769221 w 3188970"/>
              <a:gd name="connsiteY6" fmla="*/ 1106516 h 1428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88970" h="1428750">
                <a:moveTo>
                  <a:pt x="2388870" y="0"/>
                </a:moveTo>
                <a:lnTo>
                  <a:pt x="3188970" y="1428750"/>
                </a:lnTo>
                <a:lnTo>
                  <a:pt x="2125980" y="1428750"/>
                </a:lnTo>
                <a:lnTo>
                  <a:pt x="1588770" y="1428750"/>
                </a:lnTo>
                <a:lnTo>
                  <a:pt x="0" y="1428750"/>
                </a:lnTo>
                <a:lnTo>
                  <a:pt x="1062990" y="468630"/>
                </a:lnTo>
                <a:lnTo>
                  <a:pt x="1769221" y="1106516"/>
                </a:lnTo>
                <a:close/>
              </a:path>
            </a:pathLst>
          </a:custGeom>
          <a:solidFill>
            <a:srgbClr val="0DDBF1">
              <a:alpha val="3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任意多边形 162">
            <a:extLst>
              <a:ext uri="{FF2B5EF4-FFF2-40B4-BE49-F238E27FC236}">
                <a16:creationId xmlns:a16="http://schemas.microsoft.com/office/drawing/2014/main" id="{6B00C6CB-3AC3-D944-924D-2131051E6FB0}"/>
              </a:ext>
            </a:extLst>
          </p:cNvPr>
          <p:cNvSpPr/>
          <p:nvPr/>
        </p:nvSpPr>
        <p:spPr>
          <a:xfrm rot="10800000">
            <a:off x="-430558" y="21118"/>
            <a:ext cx="3728731" cy="914400"/>
          </a:xfrm>
          <a:custGeom>
            <a:avLst/>
            <a:gdLst>
              <a:gd name="connsiteX0" fmla="*/ 2388870 w 3188970"/>
              <a:gd name="connsiteY0" fmla="*/ 0 h 1428750"/>
              <a:gd name="connsiteX1" fmla="*/ 3188970 w 3188970"/>
              <a:gd name="connsiteY1" fmla="*/ 1428750 h 1428750"/>
              <a:gd name="connsiteX2" fmla="*/ 2125980 w 3188970"/>
              <a:gd name="connsiteY2" fmla="*/ 1428750 h 1428750"/>
              <a:gd name="connsiteX3" fmla="*/ 1588770 w 3188970"/>
              <a:gd name="connsiteY3" fmla="*/ 1428750 h 1428750"/>
              <a:gd name="connsiteX4" fmla="*/ 0 w 3188970"/>
              <a:gd name="connsiteY4" fmla="*/ 1428750 h 1428750"/>
              <a:gd name="connsiteX5" fmla="*/ 1062990 w 3188970"/>
              <a:gd name="connsiteY5" fmla="*/ 468630 h 1428750"/>
              <a:gd name="connsiteX6" fmla="*/ 1769221 w 3188970"/>
              <a:gd name="connsiteY6" fmla="*/ 1106516 h 1428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88970" h="1428750">
                <a:moveTo>
                  <a:pt x="2388870" y="0"/>
                </a:moveTo>
                <a:lnTo>
                  <a:pt x="3188970" y="1428750"/>
                </a:lnTo>
                <a:lnTo>
                  <a:pt x="2125980" y="1428750"/>
                </a:lnTo>
                <a:lnTo>
                  <a:pt x="1588770" y="1428750"/>
                </a:lnTo>
                <a:lnTo>
                  <a:pt x="0" y="1428750"/>
                </a:lnTo>
                <a:lnTo>
                  <a:pt x="1062990" y="468630"/>
                </a:lnTo>
                <a:lnTo>
                  <a:pt x="1769221" y="1106516"/>
                </a:lnTo>
                <a:close/>
              </a:path>
            </a:pathLst>
          </a:custGeom>
          <a:solidFill>
            <a:srgbClr val="91F0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任意多边形 163">
            <a:extLst>
              <a:ext uri="{FF2B5EF4-FFF2-40B4-BE49-F238E27FC236}">
                <a16:creationId xmlns:a16="http://schemas.microsoft.com/office/drawing/2014/main" id="{CBB657DB-6796-B048-8C32-8EC8D6F1B731}"/>
              </a:ext>
            </a:extLst>
          </p:cNvPr>
          <p:cNvSpPr/>
          <p:nvPr/>
        </p:nvSpPr>
        <p:spPr>
          <a:xfrm rot="10800000">
            <a:off x="-1142720" y="-242574"/>
            <a:ext cx="3356012" cy="1162594"/>
          </a:xfrm>
          <a:custGeom>
            <a:avLst/>
            <a:gdLst>
              <a:gd name="connsiteX0" fmla="*/ 2388870 w 3188970"/>
              <a:gd name="connsiteY0" fmla="*/ 0 h 1428750"/>
              <a:gd name="connsiteX1" fmla="*/ 3188970 w 3188970"/>
              <a:gd name="connsiteY1" fmla="*/ 1428750 h 1428750"/>
              <a:gd name="connsiteX2" fmla="*/ 2125980 w 3188970"/>
              <a:gd name="connsiteY2" fmla="*/ 1428750 h 1428750"/>
              <a:gd name="connsiteX3" fmla="*/ 1588770 w 3188970"/>
              <a:gd name="connsiteY3" fmla="*/ 1428750 h 1428750"/>
              <a:gd name="connsiteX4" fmla="*/ 0 w 3188970"/>
              <a:gd name="connsiteY4" fmla="*/ 1428750 h 1428750"/>
              <a:gd name="connsiteX5" fmla="*/ 1062990 w 3188970"/>
              <a:gd name="connsiteY5" fmla="*/ 468630 h 1428750"/>
              <a:gd name="connsiteX6" fmla="*/ 1769221 w 3188970"/>
              <a:gd name="connsiteY6" fmla="*/ 1106516 h 1428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88970" h="1428750">
                <a:moveTo>
                  <a:pt x="2388870" y="0"/>
                </a:moveTo>
                <a:lnTo>
                  <a:pt x="3188970" y="1428750"/>
                </a:lnTo>
                <a:lnTo>
                  <a:pt x="2125980" y="1428750"/>
                </a:lnTo>
                <a:lnTo>
                  <a:pt x="1588770" y="1428750"/>
                </a:lnTo>
                <a:lnTo>
                  <a:pt x="0" y="1428750"/>
                </a:lnTo>
                <a:lnTo>
                  <a:pt x="1062990" y="468630"/>
                </a:lnTo>
                <a:lnTo>
                  <a:pt x="1769221" y="1106516"/>
                </a:lnTo>
                <a:close/>
              </a:path>
            </a:pathLst>
          </a:custGeom>
          <a:solidFill>
            <a:srgbClr val="0DDBF1">
              <a:alpha val="3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EB45B468-8739-964C-AB65-A1F7BC81EFFF}"/>
              </a:ext>
            </a:extLst>
          </p:cNvPr>
          <p:cNvSpPr/>
          <p:nvPr/>
        </p:nvSpPr>
        <p:spPr>
          <a:xfrm rot="20304461">
            <a:off x="3218389" y="325325"/>
            <a:ext cx="2430333" cy="6099268"/>
          </a:xfrm>
          <a:prstGeom prst="ellipse">
            <a:avLst/>
          </a:prstGeom>
          <a:noFill/>
          <a:ln w="38100">
            <a:solidFill>
              <a:srgbClr val="18B4C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A276C556-EDEE-AD48-A14B-8AB5041C1186}"/>
              </a:ext>
            </a:extLst>
          </p:cNvPr>
          <p:cNvSpPr/>
          <p:nvPr/>
        </p:nvSpPr>
        <p:spPr>
          <a:xfrm rot="19956095">
            <a:off x="6875288" y="-26798"/>
            <a:ext cx="2489213" cy="6364519"/>
          </a:xfrm>
          <a:prstGeom prst="ellipse">
            <a:avLst/>
          </a:prstGeom>
          <a:noFill/>
          <a:ln w="38100">
            <a:solidFill>
              <a:srgbClr val="18B4C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69167496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4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4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4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4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14" grpId="0"/>
      <p:bldP spid="14" grpId="1"/>
      <p:bldP spid="15" grpId="0"/>
      <p:bldP spid="20" grpId="0" animBg="1"/>
      <p:bldP spid="21" grpId="0" animBg="1"/>
      <p:bldP spid="22" grpId="0" animBg="1"/>
      <p:bldP spid="23" grpId="0" animBg="1"/>
      <p:bldP spid="7" grpId="0" animBg="1"/>
      <p:bldP spid="3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47528" y="1484784"/>
            <a:ext cx="3672408" cy="3888432"/>
          </a:xfrm>
        </p:spPr>
        <p:txBody>
          <a:bodyPr>
            <a:noAutofit/>
          </a:bodyPr>
          <a:lstStyle/>
          <a:p>
            <a:pPr marL="114300" indent="0">
              <a:buNone/>
            </a:pPr>
            <a:r>
              <a:rPr lang="vi-VN" sz="26500">
                <a:latin typeface="+mj-lt"/>
              </a:rPr>
              <a:t>Al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416965" y="-225989"/>
            <a:ext cx="2670924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166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III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454901" y="-326138"/>
            <a:ext cx="1842171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166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II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663952" y="1988840"/>
            <a:ext cx="1398140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16600" b="1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=</a:t>
            </a:r>
          </a:p>
        </p:txBody>
      </p:sp>
      <p:sp>
        <p:nvSpPr>
          <p:cNvPr id="10" name="Rectangle 9"/>
          <p:cNvSpPr/>
          <p:nvPr/>
        </p:nvSpPr>
        <p:spPr>
          <a:xfrm>
            <a:off x="5977847" y="980262"/>
            <a:ext cx="2754280" cy="417037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14300"/>
            <a:r>
              <a:rPr lang="vi-VN" sz="26500">
                <a:latin typeface="+mj-lt"/>
              </a:rPr>
              <a:t>O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231904" y="3451105"/>
            <a:ext cx="1249060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16600" b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2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328248" y="3429000"/>
            <a:ext cx="1249060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16600" b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3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151784" y="2852937"/>
            <a:ext cx="74090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6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X</a:t>
            </a:r>
          </a:p>
        </p:txBody>
      </p:sp>
      <p:sp>
        <p:nvSpPr>
          <p:cNvPr id="15" name="Rectangle 14"/>
          <p:cNvSpPr/>
          <p:nvPr/>
        </p:nvSpPr>
        <p:spPr>
          <a:xfrm>
            <a:off x="7896200" y="2852937"/>
            <a:ext cx="740908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6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X</a:t>
            </a:r>
          </a:p>
        </p:txBody>
      </p:sp>
      <p:sp>
        <p:nvSpPr>
          <p:cNvPr id="20" name="Cloud Callout 19"/>
          <p:cNvSpPr/>
          <p:nvPr/>
        </p:nvSpPr>
        <p:spPr>
          <a:xfrm>
            <a:off x="1524000" y="1988840"/>
            <a:ext cx="2232248" cy="1944216"/>
          </a:xfrm>
          <a:prstGeom prst="cloudCallout">
            <a:avLst>
              <a:gd name="adj1" fmla="val 35057"/>
              <a:gd name="adj2" fmla="val -68190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>
                <a:latin typeface="+mj-lt"/>
              </a:rPr>
              <a:t>Hóa trị ngtố </a:t>
            </a:r>
            <a:r>
              <a:rPr lang="vi-VN" sz="2800" b="1">
                <a:latin typeface="+mj-lt"/>
              </a:rPr>
              <a:t>này</a:t>
            </a:r>
          </a:p>
        </p:txBody>
      </p:sp>
      <p:sp>
        <p:nvSpPr>
          <p:cNvPr id="21" name="Cloud Callout 20"/>
          <p:cNvSpPr/>
          <p:nvPr/>
        </p:nvSpPr>
        <p:spPr>
          <a:xfrm>
            <a:off x="7896200" y="1268760"/>
            <a:ext cx="2232248" cy="1944216"/>
          </a:xfrm>
          <a:prstGeom prst="cloudCallout">
            <a:avLst>
              <a:gd name="adj1" fmla="val -57177"/>
              <a:gd name="adj2" fmla="val -26609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>
                <a:latin typeface="+mj-lt"/>
              </a:rPr>
              <a:t>Hóa trị ngtố </a:t>
            </a:r>
            <a:r>
              <a:rPr lang="vi-VN" sz="2800" b="1">
                <a:latin typeface="+mj-lt"/>
              </a:rPr>
              <a:t>kia</a:t>
            </a:r>
          </a:p>
        </p:txBody>
      </p:sp>
      <p:sp>
        <p:nvSpPr>
          <p:cNvPr id="22" name="Cloud Callout 21"/>
          <p:cNvSpPr/>
          <p:nvPr/>
        </p:nvSpPr>
        <p:spPr>
          <a:xfrm>
            <a:off x="9727340" y="4277638"/>
            <a:ext cx="2232248" cy="1944216"/>
          </a:xfrm>
          <a:prstGeom prst="cloudCallout">
            <a:avLst>
              <a:gd name="adj1" fmla="val -57653"/>
              <a:gd name="adj2" fmla="val -30984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>
                <a:latin typeface="+mj-lt"/>
              </a:rPr>
              <a:t>Chỉ số ngtố </a:t>
            </a:r>
            <a:r>
              <a:rPr lang="vi-VN" sz="2800" b="1">
                <a:latin typeface="+mj-lt"/>
              </a:rPr>
              <a:t>kia</a:t>
            </a:r>
          </a:p>
        </p:txBody>
      </p:sp>
      <p:sp>
        <p:nvSpPr>
          <p:cNvPr id="23" name="Cloud Callout 22"/>
          <p:cNvSpPr/>
          <p:nvPr/>
        </p:nvSpPr>
        <p:spPr>
          <a:xfrm>
            <a:off x="2279576" y="4797152"/>
            <a:ext cx="2232248" cy="1944216"/>
          </a:xfrm>
          <a:prstGeom prst="cloudCallout">
            <a:avLst>
              <a:gd name="adj1" fmla="val 76812"/>
              <a:gd name="adj2" fmla="val -20630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>
                <a:latin typeface="+mj-lt"/>
              </a:rPr>
              <a:t>Chỉ số ngtố </a:t>
            </a:r>
            <a:r>
              <a:rPr lang="vi-VN" sz="2800" b="1">
                <a:latin typeface="+mj-lt"/>
              </a:rPr>
              <a:t>này</a:t>
            </a:r>
          </a:p>
        </p:txBody>
      </p:sp>
      <p:sp>
        <p:nvSpPr>
          <p:cNvPr id="16" name="任意多边形 162">
            <a:extLst>
              <a:ext uri="{FF2B5EF4-FFF2-40B4-BE49-F238E27FC236}">
                <a16:creationId xmlns:a16="http://schemas.microsoft.com/office/drawing/2014/main" id="{DB4AABE5-19DF-3D4D-944F-A63B26C782DD}"/>
              </a:ext>
            </a:extLst>
          </p:cNvPr>
          <p:cNvSpPr/>
          <p:nvPr/>
        </p:nvSpPr>
        <p:spPr>
          <a:xfrm>
            <a:off x="5828414" y="5929241"/>
            <a:ext cx="3728731" cy="914400"/>
          </a:xfrm>
          <a:custGeom>
            <a:avLst/>
            <a:gdLst>
              <a:gd name="connsiteX0" fmla="*/ 2388870 w 3188970"/>
              <a:gd name="connsiteY0" fmla="*/ 0 h 1428750"/>
              <a:gd name="connsiteX1" fmla="*/ 3188970 w 3188970"/>
              <a:gd name="connsiteY1" fmla="*/ 1428750 h 1428750"/>
              <a:gd name="connsiteX2" fmla="*/ 2125980 w 3188970"/>
              <a:gd name="connsiteY2" fmla="*/ 1428750 h 1428750"/>
              <a:gd name="connsiteX3" fmla="*/ 1588770 w 3188970"/>
              <a:gd name="connsiteY3" fmla="*/ 1428750 h 1428750"/>
              <a:gd name="connsiteX4" fmla="*/ 0 w 3188970"/>
              <a:gd name="connsiteY4" fmla="*/ 1428750 h 1428750"/>
              <a:gd name="connsiteX5" fmla="*/ 1062990 w 3188970"/>
              <a:gd name="connsiteY5" fmla="*/ 468630 h 1428750"/>
              <a:gd name="connsiteX6" fmla="*/ 1769221 w 3188970"/>
              <a:gd name="connsiteY6" fmla="*/ 1106516 h 1428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88970" h="1428750">
                <a:moveTo>
                  <a:pt x="2388870" y="0"/>
                </a:moveTo>
                <a:lnTo>
                  <a:pt x="3188970" y="1428750"/>
                </a:lnTo>
                <a:lnTo>
                  <a:pt x="2125980" y="1428750"/>
                </a:lnTo>
                <a:lnTo>
                  <a:pt x="1588770" y="1428750"/>
                </a:lnTo>
                <a:lnTo>
                  <a:pt x="0" y="1428750"/>
                </a:lnTo>
                <a:lnTo>
                  <a:pt x="1062990" y="468630"/>
                </a:lnTo>
                <a:lnTo>
                  <a:pt x="1769221" y="1106516"/>
                </a:lnTo>
                <a:close/>
              </a:path>
            </a:pathLst>
          </a:custGeom>
          <a:solidFill>
            <a:srgbClr val="91F0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任意多边形 163">
            <a:extLst>
              <a:ext uri="{FF2B5EF4-FFF2-40B4-BE49-F238E27FC236}">
                <a16:creationId xmlns:a16="http://schemas.microsoft.com/office/drawing/2014/main" id="{67BD0EE4-5D95-904D-9BA8-9039608D1A4E}"/>
              </a:ext>
            </a:extLst>
          </p:cNvPr>
          <p:cNvSpPr/>
          <p:nvPr/>
        </p:nvSpPr>
        <p:spPr>
          <a:xfrm>
            <a:off x="5116252" y="5665549"/>
            <a:ext cx="3356012" cy="1162594"/>
          </a:xfrm>
          <a:custGeom>
            <a:avLst/>
            <a:gdLst>
              <a:gd name="connsiteX0" fmla="*/ 2388870 w 3188970"/>
              <a:gd name="connsiteY0" fmla="*/ 0 h 1428750"/>
              <a:gd name="connsiteX1" fmla="*/ 3188970 w 3188970"/>
              <a:gd name="connsiteY1" fmla="*/ 1428750 h 1428750"/>
              <a:gd name="connsiteX2" fmla="*/ 2125980 w 3188970"/>
              <a:gd name="connsiteY2" fmla="*/ 1428750 h 1428750"/>
              <a:gd name="connsiteX3" fmla="*/ 1588770 w 3188970"/>
              <a:gd name="connsiteY3" fmla="*/ 1428750 h 1428750"/>
              <a:gd name="connsiteX4" fmla="*/ 0 w 3188970"/>
              <a:gd name="connsiteY4" fmla="*/ 1428750 h 1428750"/>
              <a:gd name="connsiteX5" fmla="*/ 1062990 w 3188970"/>
              <a:gd name="connsiteY5" fmla="*/ 468630 h 1428750"/>
              <a:gd name="connsiteX6" fmla="*/ 1769221 w 3188970"/>
              <a:gd name="connsiteY6" fmla="*/ 1106516 h 1428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88970" h="1428750">
                <a:moveTo>
                  <a:pt x="2388870" y="0"/>
                </a:moveTo>
                <a:lnTo>
                  <a:pt x="3188970" y="1428750"/>
                </a:lnTo>
                <a:lnTo>
                  <a:pt x="2125980" y="1428750"/>
                </a:lnTo>
                <a:lnTo>
                  <a:pt x="1588770" y="1428750"/>
                </a:lnTo>
                <a:lnTo>
                  <a:pt x="0" y="1428750"/>
                </a:lnTo>
                <a:lnTo>
                  <a:pt x="1062990" y="468630"/>
                </a:lnTo>
                <a:lnTo>
                  <a:pt x="1769221" y="1106516"/>
                </a:lnTo>
                <a:close/>
              </a:path>
            </a:pathLst>
          </a:custGeom>
          <a:solidFill>
            <a:srgbClr val="0DDBF1">
              <a:alpha val="3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任意多边形 163">
            <a:extLst>
              <a:ext uri="{FF2B5EF4-FFF2-40B4-BE49-F238E27FC236}">
                <a16:creationId xmlns:a16="http://schemas.microsoft.com/office/drawing/2014/main" id="{558CC95C-0431-8743-80C3-BBBE9D97D373}"/>
              </a:ext>
            </a:extLst>
          </p:cNvPr>
          <p:cNvSpPr/>
          <p:nvPr/>
        </p:nvSpPr>
        <p:spPr>
          <a:xfrm>
            <a:off x="-48850" y="5720471"/>
            <a:ext cx="3356012" cy="1162594"/>
          </a:xfrm>
          <a:custGeom>
            <a:avLst/>
            <a:gdLst>
              <a:gd name="connsiteX0" fmla="*/ 2388870 w 3188970"/>
              <a:gd name="connsiteY0" fmla="*/ 0 h 1428750"/>
              <a:gd name="connsiteX1" fmla="*/ 3188970 w 3188970"/>
              <a:gd name="connsiteY1" fmla="*/ 1428750 h 1428750"/>
              <a:gd name="connsiteX2" fmla="*/ 2125980 w 3188970"/>
              <a:gd name="connsiteY2" fmla="*/ 1428750 h 1428750"/>
              <a:gd name="connsiteX3" fmla="*/ 1588770 w 3188970"/>
              <a:gd name="connsiteY3" fmla="*/ 1428750 h 1428750"/>
              <a:gd name="connsiteX4" fmla="*/ 0 w 3188970"/>
              <a:gd name="connsiteY4" fmla="*/ 1428750 h 1428750"/>
              <a:gd name="connsiteX5" fmla="*/ 1062990 w 3188970"/>
              <a:gd name="connsiteY5" fmla="*/ 468630 h 1428750"/>
              <a:gd name="connsiteX6" fmla="*/ 1769221 w 3188970"/>
              <a:gd name="connsiteY6" fmla="*/ 1106516 h 1428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88970" h="1428750">
                <a:moveTo>
                  <a:pt x="2388870" y="0"/>
                </a:moveTo>
                <a:lnTo>
                  <a:pt x="3188970" y="1428750"/>
                </a:lnTo>
                <a:lnTo>
                  <a:pt x="2125980" y="1428750"/>
                </a:lnTo>
                <a:lnTo>
                  <a:pt x="1588770" y="1428750"/>
                </a:lnTo>
                <a:lnTo>
                  <a:pt x="0" y="1428750"/>
                </a:lnTo>
                <a:lnTo>
                  <a:pt x="1062990" y="468630"/>
                </a:lnTo>
                <a:lnTo>
                  <a:pt x="1769221" y="1106516"/>
                </a:lnTo>
                <a:close/>
              </a:path>
            </a:pathLst>
          </a:custGeom>
          <a:solidFill>
            <a:srgbClr val="0DDBF1">
              <a:alpha val="3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任意多边形 163">
            <a:extLst>
              <a:ext uri="{FF2B5EF4-FFF2-40B4-BE49-F238E27FC236}">
                <a16:creationId xmlns:a16="http://schemas.microsoft.com/office/drawing/2014/main" id="{9F424A03-B48A-064C-809C-6E3DF7B54B98}"/>
              </a:ext>
            </a:extLst>
          </p:cNvPr>
          <p:cNvSpPr/>
          <p:nvPr/>
        </p:nvSpPr>
        <p:spPr>
          <a:xfrm rot="12784239">
            <a:off x="10713358" y="256803"/>
            <a:ext cx="3356012" cy="1162594"/>
          </a:xfrm>
          <a:custGeom>
            <a:avLst/>
            <a:gdLst>
              <a:gd name="connsiteX0" fmla="*/ 2388870 w 3188970"/>
              <a:gd name="connsiteY0" fmla="*/ 0 h 1428750"/>
              <a:gd name="connsiteX1" fmla="*/ 3188970 w 3188970"/>
              <a:gd name="connsiteY1" fmla="*/ 1428750 h 1428750"/>
              <a:gd name="connsiteX2" fmla="*/ 2125980 w 3188970"/>
              <a:gd name="connsiteY2" fmla="*/ 1428750 h 1428750"/>
              <a:gd name="connsiteX3" fmla="*/ 1588770 w 3188970"/>
              <a:gd name="connsiteY3" fmla="*/ 1428750 h 1428750"/>
              <a:gd name="connsiteX4" fmla="*/ 0 w 3188970"/>
              <a:gd name="connsiteY4" fmla="*/ 1428750 h 1428750"/>
              <a:gd name="connsiteX5" fmla="*/ 1062990 w 3188970"/>
              <a:gd name="connsiteY5" fmla="*/ 468630 h 1428750"/>
              <a:gd name="connsiteX6" fmla="*/ 1769221 w 3188970"/>
              <a:gd name="connsiteY6" fmla="*/ 1106516 h 1428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88970" h="1428750">
                <a:moveTo>
                  <a:pt x="2388870" y="0"/>
                </a:moveTo>
                <a:lnTo>
                  <a:pt x="3188970" y="1428750"/>
                </a:lnTo>
                <a:lnTo>
                  <a:pt x="2125980" y="1428750"/>
                </a:lnTo>
                <a:lnTo>
                  <a:pt x="1588770" y="1428750"/>
                </a:lnTo>
                <a:lnTo>
                  <a:pt x="0" y="1428750"/>
                </a:lnTo>
                <a:lnTo>
                  <a:pt x="1062990" y="468630"/>
                </a:lnTo>
                <a:lnTo>
                  <a:pt x="1769221" y="1106516"/>
                </a:lnTo>
                <a:close/>
              </a:path>
            </a:pathLst>
          </a:custGeom>
          <a:solidFill>
            <a:srgbClr val="0DDBF1">
              <a:alpha val="3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任意多边形 163">
            <a:extLst>
              <a:ext uri="{FF2B5EF4-FFF2-40B4-BE49-F238E27FC236}">
                <a16:creationId xmlns:a16="http://schemas.microsoft.com/office/drawing/2014/main" id="{F50C8872-F5AC-BA43-B13F-89A08629F9B5}"/>
              </a:ext>
            </a:extLst>
          </p:cNvPr>
          <p:cNvSpPr/>
          <p:nvPr/>
        </p:nvSpPr>
        <p:spPr>
          <a:xfrm rot="15714101">
            <a:off x="10297725" y="1100432"/>
            <a:ext cx="3356012" cy="1162594"/>
          </a:xfrm>
          <a:custGeom>
            <a:avLst/>
            <a:gdLst>
              <a:gd name="connsiteX0" fmla="*/ 2388870 w 3188970"/>
              <a:gd name="connsiteY0" fmla="*/ 0 h 1428750"/>
              <a:gd name="connsiteX1" fmla="*/ 3188970 w 3188970"/>
              <a:gd name="connsiteY1" fmla="*/ 1428750 h 1428750"/>
              <a:gd name="connsiteX2" fmla="*/ 2125980 w 3188970"/>
              <a:gd name="connsiteY2" fmla="*/ 1428750 h 1428750"/>
              <a:gd name="connsiteX3" fmla="*/ 1588770 w 3188970"/>
              <a:gd name="connsiteY3" fmla="*/ 1428750 h 1428750"/>
              <a:gd name="connsiteX4" fmla="*/ 0 w 3188970"/>
              <a:gd name="connsiteY4" fmla="*/ 1428750 h 1428750"/>
              <a:gd name="connsiteX5" fmla="*/ 1062990 w 3188970"/>
              <a:gd name="connsiteY5" fmla="*/ 468630 h 1428750"/>
              <a:gd name="connsiteX6" fmla="*/ 1769221 w 3188970"/>
              <a:gd name="connsiteY6" fmla="*/ 1106516 h 1428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88970" h="1428750">
                <a:moveTo>
                  <a:pt x="2388870" y="0"/>
                </a:moveTo>
                <a:lnTo>
                  <a:pt x="3188970" y="1428750"/>
                </a:lnTo>
                <a:lnTo>
                  <a:pt x="2125980" y="1428750"/>
                </a:lnTo>
                <a:lnTo>
                  <a:pt x="1588770" y="1428750"/>
                </a:lnTo>
                <a:lnTo>
                  <a:pt x="0" y="1428750"/>
                </a:lnTo>
                <a:lnTo>
                  <a:pt x="1062990" y="468630"/>
                </a:lnTo>
                <a:lnTo>
                  <a:pt x="1769221" y="1106516"/>
                </a:lnTo>
                <a:close/>
              </a:path>
            </a:pathLst>
          </a:custGeom>
          <a:solidFill>
            <a:srgbClr val="0DDBF1">
              <a:alpha val="3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任意多边形 163">
            <a:extLst>
              <a:ext uri="{FF2B5EF4-FFF2-40B4-BE49-F238E27FC236}">
                <a16:creationId xmlns:a16="http://schemas.microsoft.com/office/drawing/2014/main" id="{DB1B4253-7D1B-C740-9A34-D74F8266C79A}"/>
              </a:ext>
            </a:extLst>
          </p:cNvPr>
          <p:cNvSpPr/>
          <p:nvPr/>
        </p:nvSpPr>
        <p:spPr>
          <a:xfrm rot="14459931">
            <a:off x="10606501" y="2127455"/>
            <a:ext cx="3356012" cy="1162594"/>
          </a:xfrm>
          <a:custGeom>
            <a:avLst/>
            <a:gdLst>
              <a:gd name="connsiteX0" fmla="*/ 2388870 w 3188970"/>
              <a:gd name="connsiteY0" fmla="*/ 0 h 1428750"/>
              <a:gd name="connsiteX1" fmla="*/ 3188970 w 3188970"/>
              <a:gd name="connsiteY1" fmla="*/ 1428750 h 1428750"/>
              <a:gd name="connsiteX2" fmla="*/ 2125980 w 3188970"/>
              <a:gd name="connsiteY2" fmla="*/ 1428750 h 1428750"/>
              <a:gd name="connsiteX3" fmla="*/ 1588770 w 3188970"/>
              <a:gd name="connsiteY3" fmla="*/ 1428750 h 1428750"/>
              <a:gd name="connsiteX4" fmla="*/ 0 w 3188970"/>
              <a:gd name="connsiteY4" fmla="*/ 1428750 h 1428750"/>
              <a:gd name="connsiteX5" fmla="*/ 1062990 w 3188970"/>
              <a:gd name="connsiteY5" fmla="*/ 468630 h 1428750"/>
              <a:gd name="connsiteX6" fmla="*/ 1769221 w 3188970"/>
              <a:gd name="connsiteY6" fmla="*/ 1106516 h 1428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88970" h="1428750">
                <a:moveTo>
                  <a:pt x="2388870" y="0"/>
                </a:moveTo>
                <a:lnTo>
                  <a:pt x="3188970" y="1428750"/>
                </a:lnTo>
                <a:lnTo>
                  <a:pt x="2125980" y="1428750"/>
                </a:lnTo>
                <a:lnTo>
                  <a:pt x="1588770" y="1428750"/>
                </a:lnTo>
                <a:lnTo>
                  <a:pt x="0" y="1428750"/>
                </a:lnTo>
                <a:lnTo>
                  <a:pt x="1062990" y="468630"/>
                </a:lnTo>
                <a:lnTo>
                  <a:pt x="1769221" y="1106516"/>
                </a:lnTo>
                <a:close/>
              </a:path>
            </a:pathLst>
          </a:custGeom>
          <a:solidFill>
            <a:srgbClr val="0DDBF1">
              <a:alpha val="3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6515564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7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7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7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7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allAtOnce"/>
      <p:bldP spid="20" grpId="0" animBg="1"/>
      <p:bldP spid="21" grpId="0" animBg="1"/>
      <p:bldP spid="22" grpId="0" animBg="1"/>
      <p:bldP spid="2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9B4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任意多边形 28"/>
          <p:cNvSpPr/>
          <p:nvPr/>
        </p:nvSpPr>
        <p:spPr>
          <a:xfrm>
            <a:off x="0" y="6302326"/>
            <a:ext cx="12192000" cy="675249"/>
          </a:xfrm>
          <a:custGeom>
            <a:avLst/>
            <a:gdLst>
              <a:gd name="connsiteX0" fmla="*/ 1848026 w 12192000"/>
              <a:gd name="connsiteY0" fmla="*/ 1 h 1096647"/>
              <a:gd name="connsiteX1" fmla="*/ 3002111 w 12192000"/>
              <a:gd name="connsiteY1" fmla="*/ 237513 h 1096647"/>
              <a:gd name="connsiteX2" fmla="*/ 3047089 w 12192000"/>
              <a:gd name="connsiteY2" fmla="*/ 186452 h 1096647"/>
              <a:gd name="connsiteX3" fmla="*/ 3047089 w 12192000"/>
              <a:gd name="connsiteY3" fmla="*/ 186090 h 1096647"/>
              <a:gd name="connsiteX4" fmla="*/ 4571971 w 12192000"/>
              <a:gd name="connsiteY4" fmla="*/ 186090 h 1096647"/>
              <a:gd name="connsiteX5" fmla="*/ 6096853 w 12192000"/>
              <a:gd name="connsiteY5" fmla="*/ 186090 h 1096647"/>
              <a:gd name="connsiteX6" fmla="*/ 6096853 w 12192000"/>
              <a:gd name="connsiteY6" fmla="*/ 188511 h 1096647"/>
              <a:gd name="connsiteX7" fmla="*/ 6136844 w 12192000"/>
              <a:gd name="connsiteY7" fmla="*/ 142548 h 1096647"/>
              <a:gd name="connsiteX8" fmla="*/ 6428715 w 12192000"/>
              <a:gd name="connsiteY8" fmla="*/ 7236 h 1096647"/>
              <a:gd name="connsiteX9" fmla="*/ 7620030 w 12192000"/>
              <a:gd name="connsiteY9" fmla="*/ 190470 h 1096647"/>
              <a:gd name="connsiteX10" fmla="*/ 9097259 w 12192000"/>
              <a:gd name="connsiteY10" fmla="*/ 244568 h 1096647"/>
              <a:gd name="connsiteX11" fmla="*/ 9142236 w 12192000"/>
              <a:gd name="connsiteY11" fmla="*/ 193507 h 1096647"/>
              <a:gd name="connsiteX12" fmla="*/ 9142236 w 12192000"/>
              <a:gd name="connsiteY12" fmla="*/ 193146 h 1096647"/>
              <a:gd name="connsiteX13" fmla="*/ 10667118 w 12192000"/>
              <a:gd name="connsiteY13" fmla="*/ 193146 h 1096647"/>
              <a:gd name="connsiteX14" fmla="*/ 12192000 w 12192000"/>
              <a:gd name="connsiteY14" fmla="*/ 193146 h 1096647"/>
              <a:gd name="connsiteX15" fmla="*/ 12192000 w 12192000"/>
              <a:gd name="connsiteY15" fmla="*/ 1096647 h 1096647"/>
              <a:gd name="connsiteX16" fmla="*/ 0 w 12192000"/>
              <a:gd name="connsiteY16" fmla="*/ 1096647 h 1096647"/>
              <a:gd name="connsiteX17" fmla="*/ 0 w 12192000"/>
              <a:gd name="connsiteY17" fmla="*/ 183415 h 1096647"/>
              <a:gd name="connsiteX18" fmla="*/ 333568 w 12192000"/>
              <a:gd name="connsiteY18" fmla="*/ 181 h 1096647"/>
              <a:gd name="connsiteX19" fmla="*/ 1524882 w 12192000"/>
              <a:gd name="connsiteY19" fmla="*/ 183415 h 1096647"/>
              <a:gd name="connsiteX20" fmla="*/ 1848026 w 12192000"/>
              <a:gd name="connsiteY20" fmla="*/ 1 h 1096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2192000" h="1096647">
                <a:moveTo>
                  <a:pt x="1848026" y="1"/>
                </a:moveTo>
                <a:cubicBezTo>
                  <a:pt x="2232722" y="981"/>
                  <a:pt x="2617417" y="631037"/>
                  <a:pt x="3002111" y="237513"/>
                </a:cubicBezTo>
                <a:lnTo>
                  <a:pt x="3047089" y="186452"/>
                </a:lnTo>
                <a:lnTo>
                  <a:pt x="3047089" y="186090"/>
                </a:lnTo>
                <a:cubicBezTo>
                  <a:pt x="3555383" y="-449278"/>
                  <a:pt x="4063678" y="821458"/>
                  <a:pt x="4571971" y="186090"/>
                </a:cubicBezTo>
                <a:cubicBezTo>
                  <a:pt x="5080265" y="-449278"/>
                  <a:pt x="5588560" y="821458"/>
                  <a:pt x="6096853" y="186090"/>
                </a:cubicBezTo>
                <a:lnTo>
                  <a:pt x="6096853" y="188511"/>
                </a:lnTo>
                <a:lnTo>
                  <a:pt x="6136844" y="142548"/>
                </a:lnTo>
                <a:cubicBezTo>
                  <a:pt x="6234135" y="40341"/>
                  <a:pt x="6331425" y="4148"/>
                  <a:pt x="6428715" y="7236"/>
                </a:cubicBezTo>
                <a:cubicBezTo>
                  <a:pt x="6825820" y="19839"/>
                  <a:pt x="7222925" y="686852"/>
                  <a:pt x="7620030" y="190470"/>
                </a:cubicBezTo>
                <a:cubicBezTo>
                  <a:pt x="8112439" y="-425043"/>
                  <a:pt x="8604849" y="748279"/>
                  <a:pt x="9097259" y="244568"/>
                </a:cubicBezTo>
                <a:lnTo>
                  <a:pt x="9142236" y="193507"/>
                </a:lnTo>
                <a:lnTo>
                  <a:pt x="9142236" y="193146"/>
                </a:lnTo>
                <a:cubicBezTo>
                  <a:pt x="9650530" y="-442223"/>
                  <a:pt x="10158824" y="828513"/>
                  <a:pt x="10667118" y="193146"/>
                </a:cubicBezTo>
                <a:cubicBezTo>
                  <a:pt x="11175412" y="-442223"/>
                  <a:pt x="11683706" y="828513"/>
                  <a:pt x="12192000" y="193146"/>
                </a:cubicBezTo>
                <a:lnTo>
                  <a:pt x="12192000" y="1096647"/>
                </a:lnTo>
                <a:lnTo>
                  <a:pt x="0" y="1096647"/>
                </a:lnTo>
                <a:lnTo>
                  <a:pt x="0" y="183415"/>
                </a:lnTo>
                <a:cubicBezTo>
                  <a:pt x="111190" y="44428"/>
                  <a:pt x="222379" y="-3349"/>
                  <a:pt x="333568" y="181"/>
                </a:cubicBezTo>
                <a:cubicBezTo>
                  <a:pt x="730673" y="12784"/>
                  <a:pt x="1127777" y="679796"/>
                  <a:pt x="1524882" y="183415"/>
                </a:cubicBezTo>
                <a:cubicBezTo>
                  <a:pt x="1632597" y="48772"/>
                  <a:pt x="1740311" y="-274"/>
                  <a:pt x="1848026" y="1"/>
                </a:cubicBezTo>
                <a:close/>
              </a:path>
            </a:pathLst>
          </a:custGeom>
          <a:solidFill>
            <a:srgbClr val="68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任意多边形 29"/>
          <p:cNvSpPr/>
          <p:nvPr/>
        </p:nvSpPr>
        <p:spPr>
          <a:xfrm flipH="1">
            <a:off x="0" y="6355554"/>
            <a:ext cx="12192000" cy="626013"/>
          </a:xfrm>
          <a:custGeom>
            <a:avLst/>
            <a:gdLst>
              <a:gd name="connsiteX0" fmla="*/ 1848026 w 12192000"/>
              <a:gd name="connsiteY0" fmla="*/ 1 h 944247"/>
              <a:gd name="connsiteX1" fmla="*/ 1524882 w 12192000"/>
              <a:gd name="connsiteY1" fmla="*/ 183415 h 944247"/>
              <a:gd name="connsiteX2" fmla="*/ 333568 w 12192000"/>
              <a:gd name="connsiteY2" fmla="*/ 181 h 944247"/>
              <a:gd name="connsiteX3" fmla="*/ 0 w 12192000"/>
              <a:gd name="connsiteY3" fmla="*/ 183415 h 944247"/>
              <a:gd name="connsiteX4" fmla="*/ 0 w 12192000"/>
              <a:gd name="connsiteY4" fmla="*/ 944247 h 944247"/>
              <a:gd name="connsiteX5" fmla="*/ 12192000 w 12192000"/>
              <a:gd name="connsiteY5" fmla="*/ 944247 h 944247"/>
              <a:gd name="connsiteX6" fmla="*/ 12192000 w 12192000"/>
              <a:gd name="connsiteY6" fmla="*/ 193146 h 944247"/>
              <a:gd name="connsiteX7" fmla="*/ 10667118 w 12192000"/>
              <a:gd name="connsiteY7" fmla="*/ 193146 h 944247"/>
              <a:gd name="connsiteX8" fmla="*/ 9142236 w 12192000"/>
              <a:gd name="connsiteY8" fmla="*/ 193146 h 944247"/>
              <a:gd name="connsiteX9" fmla="*/ 9142236 w 12192000"/>
              <a:gd name="connsiteY9" fmla="*/ 193507 h 944247"/>
              <a:gd name="connsiteX10" fmla="*/ 9097259 w 12192000"/>
              <a:gd name="connsiteY10" fmla="*/ 244568 h 944247"/>
              <a:gd name="connsiteX11" fmla="*/ 7620030 w 12192000"/>
              <a:gd name="connsiteY11" fmla="*/ 190470 h 944247"/>
              <a:gd name="connsiteX12" fmla="*/ 6428715 w 12192000"/>
              <a:gd name="connsiteY12" fmla="*/ 7236 h 944247"/>
              <a:gd name="connsiteX13" fmla="*/ 6136844 w 12192000"/>
              <a:gd name="connsiteY13" fmla="*/ 142548 h 944247"/>
              <a:gd name="connsiteX14" fmla="*/ 6096852 w 12192000"/>
              <a:gd name="connsiteY14" fmla="*/ 188511 h 944247"/>
              <a:gd name="connsiteX15" fmla="*/ 6096852 w 12192000"/>
              <a:gd name="connsiteY15" fmla="*/ 186090 h 944247"/>
              <a:gd name="connsiteX16" fmla="*/ 4571971 w 12192000"/>
              <a:gd name="connsiteY16" fmla="*/ 186090 h 944247"/>
              <a:gd name="connsiteX17" fmla="*/ 3047088 w 12192000"/>
              <a:gd name="connsiteY17" fmla="*/ 186090 h 944247"/>
              <a:gd name="connsiteX18" fmla="*/ 3047088 w 12192000"/>
              <a:gd name="connsiteY18" fmla="*/ 186452 h 944247"/>
              <a:gd name="connsiteX19" fmla="*/ 3002111 w 12192000"/>
              <a:gd name="connsiteY19" fmla="*/ 237513 h 944247"/>
              <a:gd name="connsiteX20" fmla="*/ 1848026 w 12192000"/>
              <a:gd name="connsiteY20" fmla="*/ 1 h 944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2192000" h="944247">
                <a:moveTo>
                  <a:pt x="1848026" y="1"/>
                </a:moveTo>
                <a:cubicBezTo>
                  <a:pt x="1740311" y="-274"/>
                  <a:pt x="1632597" y="48772"/>
                  <a:pt x="1524882" y="183415"/>
                </a:cubicBezTo>
                <a:cubicBezTo>
                  <a:pt x="1127777" y="679796"/>
                  <a:pt x="730672" y="12784"/>
                  <a:pt x="333568" y="181"/>
                </a:cubicBezTo>
                <a:cubicBezTo>
                  <a:pt x="222378" y="-3349"/>
                  <a:pt x="111189" y="44428"/>
                  <a:pt x="0" y="183415"/>
                </a:cubicBezTo>
                <a:lnTo>
                  <a:pt x="0" y="944247"/>
                </a:lnTo>
                <a:lnTo>
                  <a:pt x="12192000" y="944247"/>
                </a:lnTo>
                <a:lnTo>
                  <a:pt x="12192000" y="193146"/>
                </a:lnTo>
                <a:cubicBezTo>
                  <a:pt x="11683706" y="828513"/>
                  <a:pt x="11175412" y="-442223"/>
                  <a:pt x="10667118" y="193146"/>
                </a:cubicBezTo>
                <a:cubicBezTo>
                  <a:pt x="10158824" y="828513"/>
                  <a:pt x="9650530" y="-442223"/>
                  <a:pt x="9142236" y="193146"/>
                </a:cubicBezTo>
                <a:lnTo>
                  <a:pt x="9142236" y="193507"/>
                </a:lnTo>
                <a:lnTo>
                  <a:pt x="9097259" y="244568"/>
                </a:lnTo>
                <a:cubicBezTo>
                  <a:pt x="8604849" y="748279"/>
                  <a:pt x="8112439" y="-425043"/>
                  <a:pt x="7620030" y="190470"/>
                </a:cubicBezTo>
                <a:cubicBezTo>
                  <a:pt x="7222925" y="686852"/>
                  <a:pt x="6825820" y="19839"/>
                  <a:pt x="6428715" y="7236"/>
                </a:cubicBezTo>
                <a:cubicBezTo>
                  <a:pt x="6331425" y="4148"/>
                  <a:pt x="6234135" y="40341"/>
                  <a:pt x="6136844" y="142548"/>
                </a:cubicBezTo>
                <a:lnTo>
                  <a:pt x="6096852" y="188511"/>
                </a:lnTo>
                <a:lnTo>
                  <a:pt x="6096852" y="186090"/>
                </a:lnTo>
                <a:cubicBezTo>
                  <a:pt x="5588559" y="821458"/>
                  <a:pt x="5080265" y="-449278"/>
                  <a:pt x="4571971" y="186090"/>
                </a:cubicBezTo>
                <a:cubicBezTo>
                  <a:pt x="4063677" y="821458"/>
                  <a:pt x="3555382" y="-449278"/>
                  <a:pt x="3047088" y="186090"/>
                </a:cubicBezTo>
                <a:lnTo>
                  <a:pt x="3047088" y="186452"/>
                </a:lnTo>
                <a:lnTo>
                  <a:pt x="3002111" y="237513"/>
                </a:lnTo>
                <a:cubicBezTo>
                  <a:pt x="2617416" y="631037"/>
                  <a:pt x="2232722" y="981"/>
                  <a:pt x="1848026" y="1"/>
                </a:cubicBezTo>
                <a:close/>
              </a:path>
            </a:pathLst>
          </a:custGeom>
          <a:solidFill>
            <a:srgbClr val="1CD8EC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8" name="图片 2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59" b="42760"/>
          <a:stretch/>
        </p:blipFill>
        <p:spPr>
          <a:xfrm flipH="1">
            <a:off x="5908572" y="1362913"/>
            <a:ext cx="5641661" cy="605481"/>
          </a:xfrm>
          <a:prstGeom prst="rect">
            <a:avLst/>
          </a:prstGeom>
        </p:spPr>
      </p:pic>
      <p:sp>
        <p:nvSpPr>
          <p:cNvPr id="6" name="圆角矩形 5"/>
          <p:cNvSpPr/>
          <p:nvPr/>
        </p:nvSpPr>
        <p:spPr>
          <a:xfrm>
            <a:off x="717940" y="1270168"/>
            <a:ext cx="10812271" cy="4863054"/>
          </a:xfrm>
          <a:prstGeom prst="roundRect">
            <a:avLst>
              <a:gd name="adj" fmla="val 732"/>
            </a:avLst>
          </a:prstGeom>
          <a:solidFill>
            <a:schemeClr val="bg1">
              <a:alpha val="35000"/>
            </a:schemeClr>
          </a:solidFill>
          <a:ln w="12700">
            <a:solidFill>
              <a:srgbClr val="91F0FD"/>
            </a:solidFill>
          </a:ln>
          <a:effectLst>
            <a:outerShdw blurRad="165100" dist="635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TextBox 2"/>
          <p:cNvSpPr txBox="1"/>
          <p:nvPr/>
        </p:nvSpPr>
        <p:spPr>
          <a:xfrm>
            <a:off x="2388358" y="67923"/>
            <a:ext cx="910305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altLang="zh-CN" sz="6600" b="1" dirty="0">
                <a:solidFill>
                  <a:schemeClr val="bg1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II. QUY TẮC HOÁ TRỊ </a:t>
            </a:r>
            <a:endParaRPr lang="zh-CN" altLang="en-US" sz="6600" b="1" dirty="0">
              <a:solidFill>
                <a:schemeClr val="bg1"/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614073" y="359083"/>
            <a:ext cx="1284558" cy="1284558"/>
            <a:chOff x="2132930" y="1035327"/>
            <a:chExt cx="1307248" cy="1307248"/>
          </a:xfrm>
        </p:grpSpPr>
        <p:grpSp>
          <p:nvGrpSpPr>
            <p:cNvPr id="13" name="组合 12"/>
            <p:cNvGrpSpPr/>
            <p:nvPr/>
          </p:nvGrpSpPr>
          <p:grpSpPr>
            <a:xfrm rot="20755360">
              <a:off x="2132930" y="1035327"/>
              <a:ext cx="1307248" cy="1307248"/>
              <a:chOff x="5153025" y="4019551"/>
              <a:chExt cx="1866899" cy="1866899"/>
            </a:xfrm>
          </p:grpSpPr>
          <p:sp>
            <p:nvSpPr>
              <p:cNvPr id="15" name="椭圆 14"/>
              <p:cNvSpPr/>
              <p:nvPr/>
            </p:nvSpPr>
            <p:spPr>
              <a:xfrm>
                <a:off x="5566468" y="4396051"/>
                <a:ext cx="1047657" cy="1047657"/>
              </a:xfrm>
              <a:prstGeom prst="ellipse">
                <a:avLst/>
              </a:prstGeom>
              <a:solidFill>
                <a:srgbClr val="FFC000"/>
              </a:solidFill>
              <a:ln w="22225">
                <a:solidFill>
                  <a:srgbClr val="FFC000"/>
                </a:solidFill>
              </a:ln>
              <a:effectLst>
                <a:innerShdw blurRad="241300" dist="76200">
                  <a:srgbClr val="FFFF00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16" name="组合 15"/>
              <p:cNvGrpSpPr/>
              <p:nvPr/>
            </p:nvGrpSpPr>
            <p:grpSpPr>
              <a:xfrm>
                <a:off x="6050915" y="4019551"/>
                <a:ext cx="71120" cy="1866899"/>
                <a:chOff x="6072187" y="3914775"/>
                <a:chExt cx="0" cy="2143125"/>
              </a:xfrm>
            </p:grpSpPr>
            <p:cxnSp>
              <p:nvCxnSpPr>
                <p:cNvPr id="26" name="直接连接符 25"/>
                <p:cNvCxnSpPr/>
                <p:nvPr/>
              </p:nvCxnSpPr>
              <p:spPr>
                <a:xfrm>
                  <a:off x="6072187" y="3914775"/>
                  <a:ext cx="0" cy="247650"/>
                </a:xfrm>
                <a:prstGeom prst="line">
                  <a:avLst/>
                </a:prstGeom>
                <a:ln w="88900" cap="rnd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直接连接符 26"/>
                <p:cNvCxnSpPr/>
                <p:nvPr/>
              </p:nvCxnSpPr>
              <p:spPr>
                <a:xfrm>
                  <a:off x="6072187" y="5810250"/>
                  <a:ext cx="0" cy="247650"/>
                </a:xfrm>
                <a:prstGeom prst="line">
                  <a:avLst/>
                </a:prstGeom>
                <a:ln w="88900" cap="rnd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7" name="组合 16"/>
              <p:cNvGrpSpPr/>
              <p:nvPr/>
            </p:nvGrpSpPr>
            <p:grpSpPr>
              <a:xfrm rot="16200000">
                <a:off x="6050915" y="4019551"/>
                <a:ext cx="71120" cy="1866899"/>
                <a:chOff x="6072187" y="3914775"/>
                <a:chExt cx="0" cy="2143125"/>
              </a:xfrm>
            </p:grpSpPr>
            <p:cxnSp>
              <p:nvCxnSpPr>
                <p:cNvPr id="24" name="直接连接符 23"/>
                <p:cNvCxnSpPr/>
                <p:nvPr/>
              </p:nvCxnSpPr>
              <p:spPr>
                <a:xfrm>
                  <a:off x="6072187" y="3914775"/>
                  <a:ext cx="0" cy="247650"/>
                </a:xfrm>
                <a:prstGeom prst="line">
                  <a:avLst/>
                </a:prstGeom>
                <a:ln w="88900" cap="rnd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直接连接符 24"/>
                <p:cNvCxnSpPr/>
                <p:nvPr/>
              </p:nvCxnSpPr>
              <p:spPr>
                <a:xfrm>
                  <a:off x="6072187" y="5810250"/>
                  <a:ext cx="0" cy="247650"/>
                </a:xfrm>
                <a:prstGeom prst="line">
                  <a:avLst/>
                </a:prstGeom>
                <a:ln w="88900" cap="rnd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8" name="组合 17"/>
              <p:cNvGrpSpPr/>
              <p:nvPr/>
            </p:nvGrpSpPr>
            <p:grpSpPr>
              <a:xfrm rot="2700000">
                <a:off x="6050915" y="4019551"/>
                <a:ext cx="71120" cy="1866899"/>
                <a:chOff x="6072187" y="3914775"/>
                <a:chExt cx="0" cy="2143125"/>
              </a:xfrm>
            </p:grpSpPr>
            <p:cxnSp>
              <p:nvCxnSpPr>
                <p:cNvPr id="22" name="直接连接符 21"/>
                <p:cNvCxnSpPr/>
                <p:nvPr/>
              </p:nvCxnSpPr>
              <p:spPr>
                <a:xfrm>
                  <a:off x="6072187" y="3914775"/>
                  <a:ext cx="0" cy="247650"/>
                </a:xfrm>
                <a:prstGeom prst="line">
                  <a:avLst/>
                </a:prstGeom>
                <a:ln w="88900" cap="rnd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直接连接符 22"/>
                <p:cNvCxnSpPr/>
                <p:nvPr/>
              </p:nvCxnSpPr>
              <p:spPr>
                <a:xfrm>
                  <a:off x="6072187" y="5810250"/>
                  <a:ext cx="0" cy="247650"/>
                </a:xfrm>
                <a:prstGeom prst="line">
                  <a:avLst/>
                </a:prstGeom>
                <a:ln w="88900" cap="rnd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9" name="组合 18"/>
              <p:cNvGrpSpPr/>
              <p:nvPr/>
            </p:nvGrpSpPr>
            <p:grpSpPr>
              <a:xfrm rot="18900000" flipH="1">
                <a:off x="6050915" y="4019551"/>
                <a:ext cx="71120" cy="1866899"/>
                <a:chOff x="6072187" y="3914775"/>
                <a:chExt cx="0" cy="2143125"/>
              </a:xfrm>
            </p:grpSpPr>
            <p:cxnSp>
              <p:nvCxnSpPr>
                <p:cNvPr id="20" name="直接连接符 19"/>
                <p:cNvCxnSpPr/>
                <p:nvPr/>
              </p:nvCxnSpPr>
              <p:spPr>
                <a:xfrm>
                  <a:off x="6072187" y="3914775"/>
                  <a:ext cx="0" cy="247650"/>
                </a:xfrm>
                <a:prstGeom prst="line">
                  <a:avLst/>
                </a:prstGeom>
                <a:ln w="88900" cap="rnd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直接连接符 20"/>
                <p:cNvCxnSpPr/>
                <p:nvPr/>
              </p:nvCxnSpPr>
              <p:spPr>
                <a:xfrm>
                  <a:off x="6072187" y="5810250"/>
                  <a:ext cx="0" cy="247650"/>
                </a:xfrm>
                <a:prstGeom prst="line">
                  <a:avLst/>
                </a:prstGeom>
                <a:ln w="88900" cap="rnd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14" name="弧形 13"/>
            <p:cNvSpPr/>
            <p:nvPr/>
          </p:nvSpPr>
          <p:spPr>
            <a:xfrm>
              <a:off x="2477044" y="1366932"/>
              <a:ext cx="594214" cy="594214"/>
            </a:xfrm>
            <a:prstGeom prst="arc">
              <a:avLst/>
            </a:prstGeom>
            <a:ln w="508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9" name="组合 8"/>
          <p:cNvGrpSpPr/>
          <p:nvPr/>
        </p:nvGrpSpPr>
        <p:grpSpPr>
          <a:xfrm flipH="1">
            <a:off x="661789" y="705551"/>
            <a:ext cx="2279120" cy="1429457"/>
            <a:chOff x="594424" y="1153191"/>
            <a:chExt cx="2605976" cy="1634460"/>
          </a:xfrm>
        </p:grpSpPr>
        <p:sp>
          <p:nvSpPr>
            <p:cNvPr id="10" name="任意多边形 9"/>
            <p:cNvSpPr/>
            <p:nvPr/>
          </p:nvSpPr>
          <p:spPr>
            <a:xfrm>
              <a:off x="616196" y="1175175"/>
              <a:ext cx="2584204" cy="1612476"/>
            </a:xfrm>
            <a:custGeom>
              <a:avLst/>
              <a:gdLst>
                <a:gd name="connsiteX0" fmla="*/ 1389184 w 3610707"/>
                <a:gd name="connsiteY0" fmla="*/ 0 h 2450125"/>
                <a:gd name="connsiteX1" fmla="*/ 2191163 w 3610707"/>
                <a:gd name="connsiteY1" fmla="*/ 426409 h 2450125"/>
                <a:gd name="connsiteX2" fmla="*/ 2262626 w 3610707"/>
                <a:gd name="connsiteY2" fmla="*/ 558069 h 2450125"/>
                <a:gd name="connsiteX3" fmla="*/ 2332890 w 3610707"/>
                <a:gd name="connsiteY3" fmla="*/ 550986 h 2450125"/>
                <a:gd name="connsiteX4" fmla="*/ 2894584 w 3610707"/>
                <a:gd name="connsiteY4" fmla="*/ 923302 h 2450125"/>
                <a:gd name="connsiteX5" fmla="*/ 2915413 w 3610707"/>
                <a:gd name="connsiteY5" fmla="*/ 990402 h 2450125"/>
                <a:gd name="connsiteX6" fmla="*/ 2934595 w 3610707"/>
                <a:gd name="connsiteY6" fmla="*/ 984447 h 2450125"/>
                <a:gd name="connsiteX7" fmla="*/ 3048000 w 3610707"/>
                <a:gd name="connsiteY7" fmla="*/ 973015 h 2450125"/>
                <a:gd name="connsiteX8" fmla="*/ 3610707 w 3610707"/>
                <a:gd name="connsiteY8" fmla="*/ 1535722 h 2450125"/>
                <a:gd name="connsiteX9" fmla="*/ 3048000 w 3610707"/>
                <a:gd name="connsiteY9" fmla="*/ 2098429 h 2450125"/>
                <a:gd name="connsiteX10" fmla="*/ 2934595 w 3610707"/>
                <a:gd name="connsiteY10" fmla="*/ 2086997 h 2450125"/>
                <a:gd name="connsiteX11" fmla="*/ 2841470 w 3610707"/>
                <a:gd name="connsiteY11" fmla="*/ 2058089 h 2450125"/>
                <a:gd name="connsiteX12" fmla="*/ 2778805 w 3610707"/>
                <a:gd name="connsiteY12" fmla="*/ 2134039 h 2450125"/>
                <a:gd name="connsiteX13" fmla="*/ 2327029 w 3610707"/>
                <a:gd name="connsiteY13" fmla="*/ 2321171 h 2450125"/>
                <a:gd name="connsiteX14" fmla="*/ 1897442 w 3610707"/>
                <a:gd name="connsiteY14" fmla="*/ 2155195 h 2450125"/>
                <a:gd name="connsiteX15" fmla="*/ 1878393 w 3610707"/>
                <a:gd name="connsiteY15" fmla="*/ 2135215 h 2450125"/>
                <a:gd name="connsiteX16" fmla="*/ 1860361 w 3610707"/>
                <a:gd name="connsiteY16" fmla="*/ 2168437 h 2450125"/>
                <a:gd name="connsiteX17" fmla="*/ 1330568 w 3610707"/>
                <a:gd name="connsiteY17" fmla="*/ 2450125 h 2450125"/>
                <a:gd name="connsiteX18" fmla="*/ 800775 w 3610707"/>
                <a:gd name="connsiteY18" fmla="*/ 2168437 h 2450125"/>
                <a:gd name="connsiteX19" fmla="*/ 771869 w 3610707"/>
                <a:gd name="connsiteY19" fmla="*/ 2115180 h 2450125"/>
                <a:gd name="connsiteX20" fmla="*/ 753583 w 3610707"/>
                <a:gd name="connsiteY20" fmla="*/ 2120856 h 2450125"/>
                <a:gd name="connsiteX21" fmla="*/ 627184 w 3610707"/>
                <a:gd name="connsiteY21" fmla="*/ 2133598 h 2450125"/>
                <a:gd name="connsiteX22" fmla="*/ 0 w 3610707"/>
                <a:gd name="connsiteY22" fmla="*/ 1506414 h 2450125"/>
                <a:gd name="connsiteX23" fmla="*/ 383056 w 3610707"/>
                <a:gd name="connsiteY23" fmla="*/ 928517 h 2450125"/>
                <a:gd name="connsiteX24" fmla="*/ 424632 w 3610707"/>
                <a:gd name="connsiteY24" fmla="*/ 915611 h 2450125"/>
                <a:gd name="connsiteX25" fmla="*/ 427023 w 3610707"/>
                <a:gd name="connsiteY25" fmla="*/ 868268 h 2450125"/>
                <a:gd name="connsiteX26" fmla="*/ 1389184 w 3610707"/>
                <a:gd name="connsiteY26" fmla="*/ 0 h 245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610707" h="2450125">
                  <a:moveTo>
                    <a:pt x="1389184" y="0"/>
                  </a:moveTo>
                  <a:cubicBezTo>
                    <a:pt x="1723024" y="0"/>
                    <a:pt x="2017359" y="169144"/>
                    <a:pt x="2191163" y="426409"/>
                  </a:cubicBezTo>
                  <a:lnTo>
                    <a:pt x="2262626" y="558069"/>
                  </a:lnTo>
                  <a:lnTo>
                    <a:pt x="2332890" y="550986"/>
                  </a:lnTo>
                  <a:cubicBezTo>
                    <a:pt x="2585394" y="550986"/>
                    <a:pt x="2802042" y="704507"/>
                    <a:pt x="2894584" y="923302"/>
                  </a:cubicBezTo>
                  <a:lnTo>
                    <a:pt x="2915413" y="990402"/>
                  </a:lnTo>
                  <a:lnTo>
                    <a:pt x="2934595" y="984447"/>
                  </a:lnTo>
                  <a:cubicBezTo>
                    <a:pt x="2971226" y="976951"/>
                    <a:pt x="3009154" y="973015"/>
                    <a:pt x="3048000" y="973015"/>
                  </a:cubicBezTo>
                  <a:cubicBezTo>
                    <a:pt x="3358774" y="973015"/>
                    <a:pt x="3610707" y="1224948"/>
                    <a:pt x="3610707" y="1535722"/>
                  </a:cubicBezTo>
                  <a:cubicBezTo>
                    <a:pt x="3610707" y="1846496"/>
                    <a:pt x="3358774" y="2098429"/>
                    <a:pt x="3048000" y="2098429"/>
                  </a:cubicBezTo>
                  <a:cubicBezTo>
                    <a:pt x="3009154" y="2098429"/>
                    <a:pt x="2971226" y="2094493"/>
                    <a:pt x="2934595" y="2086997"/>
                  </a:cubicBezTo>
                  <a:lnTo>
                    <a:pt x="2841470" y="2058089"/>
                  </a:lnTo>
                  <a:lnTo>
                    <a:pt x="2778805" y="2134039"/>
                  </a:lnTo>
                  <a:cubicBezTo>
                    <a:pt x="2663186" y="2249659"/>
                    <a:pt x="2503459" y="2321171"/>
                    <a:pt x="2327029" y="2321171"/>
                  </a:cubicBezTo>
                  <a:cubicBezTo>
                    <a:pt x="2161626" y="2321171"/>
                    <a:pt x="2010904" y="2258319"/>
                    <a:pt x="1897442" y="2155195"/>
                  </a:cubicBezTo>
                  <a:lnTo>
                    <a:pt x="1878393" y="2135215"/>
                  </a:lnTo>
                  <a:lnTo>
                    <a:pt x="1860361" y="2168437"/>
                  </a:lnTo>
                  <a:cubicBezTo>
                    <a:pt x="1745544" y="2338387"/>
                    <a:pt x="1551105" y="2450125"/>
                    <a:pt x="1330568" y="2450125"/>
                  </a:cubicBezTo>
                  <a:cubicBezTo>
                    <a:pt x="1110031" y="2450125"/>
                    <a:pt x="915592" y="2338387"/>
                    <a:pt x="800775" y="2168437"/>
                  </a:cubicBezTo>
                  <a:lnTo>
                    <a:pt x="771869" y="2115180"/>
                  </a:lnTo>
                  <a:lnTo>
                    <a:pt x="753583" y="2120856"/>
                  </a:lnTo>
                  <a:cubicBezTo>
                    <a:pt x="712755" y="2129211"/>
                    <a:pt x="670482" y="2133598"/>
                    <a:pt x="627184" y="2133598"/>
                  </a:cubicBezTo>
                  <a:cubicBezTo>
                    <a:pt x="280800" y="2133598"/>
                    <a:pt x="0" y="1852798"/>
                    <a:pt x="0" y="1506414"/>
                  </a:cubicBezTo>
                  <a:cubicBezTo>
                    <a:pt x="0" y="1246626"/>
                    <a:pt x="157950" y="1023729"/>
                    <a:pt x="383056" y="928517"/>
                  </a:cubicBezTo>
                  <a:lnTo>
                    <a:pt x="424632" y="915611"/>
                  </a:lnTo>
                  <a:lnTo>
                    <a:pt x="427023" y="868268"/>
                  </a:lnTo>
                  <a:cubicBezTo>
                    <a:pt x="476551" y="380575"/>
                    <a:pt x="888424" y="0"/>
                    <a:pt x="1389184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noFill/>
            </a:ln>
            <a:effectLst>
              <a:outerShdw blurRad="152400" dist="88900" dir="5400000" algn="t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>
              <a:off x="594424" y="1153191"/>
              <a:ext cx="2584204" cy="1612476"/>
            </a:xfrm>
            <a:custGeom>
              <a:avLst/>
              <a:gdLst>
                <a:gd name="connsiteX0" fmla="*/ 1389184 w 3610707"/>
                <a:gd name="connsiteY0" fmla="*/ 0 h 2450125"/>
                <a:gd name="connsiteX1" fmla="*/ 2191163 w 3610707"/>
                <a:gd name="connsiteY1" fmla="*/ 426409 h 2450125"/>
                <a:gd name="connsiteX2" fmla="*/ 2262626 w 3610707"/>
                <a:gd name="connsiteY2" fmla="*/ 558069 h 2450125"/>
                <a:gd name="connsiteX3" fmla="*/ 2332890 w 3610707"/>
                <a:gd name="connsiteY3" fmla="*/ 550986 h 2450125"/>
                <a:gd name="connsiteX4" fmla="*/ 2894584 w 3610707"/>
                <a:gd name="connsiteY4" fmla="*/ 923302 h 2450125"/>
                <a:gd name="connsiteX5" fmla="*/ 2915413 w 3610707"/>
                <a:gd name="connsiteY5" fmla="*/ 990402 h 2450125"/>
                <a:gd name="connsiteX6" fmla="*/ 2934595 w 3610707"/>
                <a:gd name="connsiteY6" fmla="*/ 984447 h 2450125"/>
                <a:gd name="connsiteX7" fmla="*/ 3048000 w 3610707"/>
                <a:gd name="connsiteY7" fmla="*/ 973015 h 2450125"/>
                <a:gd name="connsiteX8" fmla="*/ 3610707 w 3610707"/>
                <a:gd name="connsiteY8" fmla="*/ 1535722 h 2450125"/>
                <a:gd name="connsiteX9" fmla="*/ 3048000 w 3610707"/>
                <a:gd name="connsiteY9" fmla="*/ 2098429 h 2450125"/>
                <a:gd name="connsiteX10" fmla="*/ 2934595 w 3610707"/>
                <a:gd name="connsiteY10" fmla="*/ 2086997 h 2450125"/>
                <a:gd name="connsiteX11" fmla="*/ 2841470 w 3610707"/>
                <a:gd name="connsiteY11" fmla="*/ 2058089 h 2450125"/>
                <a:gd name="connsiteX12" fmla="*/ 2778805 w 3610707"/>
                <a:gd name="connsiteY12" fmla="*/ 2134039 h 2450125"/>
                <a:gd name="connsiteX13" fmla="*/ 2327029 w 3610707"/>
                <a:gd name="connsiteY13" fmla="*/ 2321171 h 2450125"/>
                <a:gd name="connsiteX14" fmla="*/ 1897442 w 3610707"/>
                <a:gd name="connsiteY14" fmla="*/ 2155195 h 2450125"/>
                <a:gd name="connsiteX15" fmla="*/ 1878393 w 3610707"/>
                <a:gd name="connsiteY15" fmla="*/ 2135215 h 2450125"/>
                <a:gd name="connsiteX16" fmla="*/ 1860361 w 3610707"/>
                <a:gd name="connsiteY16" fmla="*/ 2168437 h 2450125"/>
                <a:gd name="connsiteX17" fmla="*/ 1330568 w 3610707"/>
                <a:gd name="connsiteY17" fmla="*/ 2450125 h 2450125"/>
                <a:gd name="connsiteX18" fmla="*/ 800775 w 3610707"/>
                <a:gd name="connsiteY18" fmla="*/ 2168437 h 2450125"/>
                <a:gd name="connsiteX19" fmla="*/ 771869 w 3610707"/>
                <a:gd name="connsiteY19" fmla="*/ 2115180 h 2450125"/>
                <a:gd name="connsiteX20" fmla="*/ 753583 w 3610707"/>
                <a:gd name="connsiteY20" fmla="*/ 2120856 h 2450125"/>
                <a:gd name="connsiteX21" fmla="*/ 627184 w 3610707"/>
                <a:gd name="connsiteY21" fmla="*/ 2133598 h 2450125"/>
                <a:gd name="connsiteX22" fmla="*/ 0 w 3610707"/>
                <a:gd name="connsiteY22" fmla="*/ 1506414 h 2450125"/>
                <a:gd name="connsiteX23" fmla="*/ 383056 w 3610707"/>
                <a:gd name="connsiteY23" fmla="*/ 928517 h 2450125"/>
                <a:gd name="connsiteX24" fmla="*/ 424632 w 3610707"/>
                <a:gd name="connsiteY24" fmla="*/ 915611 h 2450125"/>
                <a:gd name="connsiteX25" fmla="*/ 427023 w 3610707"/>
                <a:gd name="connsiteY25" fmla="*/ 868268 h 2450125"/>
                <a:gd name="connsiteX26" fmla="*/ 1389184 w 3610707"/>
                <a:gd name="connsiteY26" fmla="*/ 0 h 245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610707" h="2450125">
                  <a:moveTo>
                    <a:pt x="1389184" y="0"/>
                  </a:moveTo>
                  <a:cubicBezTo>
                    <a:pt x="1723024" y="0"/>
                    <a:pt x="2017359" y="169144"/>
                    <a:pt x="2191163" y="426409"/>
                  </a:cubicBezTo>
                  <a:lnTo>
                    <a:pt x="2262626" y="558069"/>
                  </a:lnTo>
                  <a:lnTo>
                    <a:pt x="2332890" y="550986"/>
                  </a:lnTo>
                  <a:cubicBezTo>
                    <a:pt x="2585394" y="550986"/>
                    <a:pt x="2802042" y="704507"/>
                    <a:pt x="2894584" y="923302"/>
                  </a:cubicBezTo>
                  <a:lnTo>
                    <a:pt x="2915413" y="990402"/>
                  </a:lnTo>
                  <a:lnTo>
                    <a:pt x="2934595" y="984447"/>
                  </a:lnTo>
                  <a:cubicBezTo>
                    <a:pt x="2971226" y="976951"/>
                    <a:pt x="3009154" y="973015"/>
                    <a:pt x="3048000" y="973015"/>
                  </a:cubicBezTo>
                  <a:cubicBezTo>
                    <a:pt x="3358774" y="973015"/>
                    <a:pt x="3610707" y="1224948"/>
                    <a:pt x="3610707" y="1535722"/>
                  </a:cubicBezTo>
                  <a:cubicBezTo>
                    <a:pt x="3610707" y="1846496"/>
                    <a:pt x="3358774" y="2098429"/>
                    <a:pt x="3048000" y="2098429"/>
                  </a:cubicBezTo>
                  <a:cubicBezTo>
                    <a:pt x="3009154" y="2098429"/>
                    <a:pt x="2971226" y="2094493"/>
                    <a:pt x="2934595" y="2086997"/>
                  </a:cubicBezTo>
                  <a:lnTo>
                    <a:pt x="2841470" y="2058089"/>
                  </a:lnTo>
                  <a:lnTo>
                    <a:pt x="2778805" y="2134039"/>
                  </a:lnTo>
                  <a:cubicBezTo>
                    <a:pt x="2663186" y="2249659"/>
                    <a:pt x="2503459" y="2321171"/>
                    <a:pt x="2327029" y="2321171"/>
                  </a:cubicBezTo>
                  <a:cubicBezTo>
                    <a:pt x="2161626" y="2321171"/>
                    <a:pt x="2010904" y="2258319"/>
                    <a:pt x="1897442" y="2155195"/>
                  </a:cubicBezTo>
                  <a:lnTo>
                    <a:pt x="1878393" y="2135215"/>
                  </a:lnTo>
                  <a:lnTo>
                    <a:pt x="1860361" y="2168437"/>
                  </a:lnTo>
                  <a:cubicBezTo>
                    <a:pt x="1745544" y="2338387"/>
                    <a:pt x="1551105" y="2450125"/>
                    <a:pt x="1330568" y="2450125"/>
                  </a:cubicBezTo>
                  <a:cubicBezTo>
                    <a:pt x="1110031" y="2450125"/>
                    <a:pt x="915592" y="2338387"/>
                    <a:pt x="800775" y="2168437"/>
                  </a:cubicBezTo>
                  <a:lnTo>
                    <a:pt x="771869" y="2115180"/>
                  </a:lnTo>
                  <a:lnTo>
                    <a:pt x="753583" y="2120856"/>
                  </a:lnTo>
                  <a:cubicBezTo>
                    <a:pt x="712755" y="2129211"/>
                    <a:pt x="670482" y="2133598"/>
                    <a:pt x="627184" y="2133598"/>
                  </a:cubicBezTo>
                  <a:cubicBezTo>
                    <a:pt x="280800" y="2133598"/>
                    <a:pt x="0" y="1852798"/>
                    <a:pt x="0" y="1506414"/>
                  </a:cubicBezTo>
                  <a:cubicBezTo>
                    <a:pt x="0" y="1246626"/>
                    <a:pt x="157950" y="1023729"/>
                    <a:pt x="383056" y="928517"/>
                  </a:cubicBezTo>
                  <a:lnTo>
                    <a:pt x="424632" y="915611"/>
                  </a:lnTo>
                  <a:lnTo>
                    <a:pt x="427023" y="868268"/>
                  </a:lnTo>
                  <a:cubicBezTo>
                    <a:pt x="476551" y="380575"/>
                    <a:pt x="888424" y="0"/>
                    <a:pt x="1389184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rgbClr val="91F0FD"/>
              </a:solidFill>
            </a:ln>
            <a:effectLst>
              <a:innerShdw blurRad="355600" dist="101600" dir="3600000">
                <a:srgbClr val="19B4C9">
                  <a:alpha val="51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1" name="Rectangle 30">
            <a:extLst>
              <a:ext uri="{FF2B5EF4-FFF2-40B4-BE49-F238E27FC236}">
                <a16:creationId xmlns:a16="http://schemas.microsoft.com/office/drawing/2014/main" id="{E04DCCE6-FBD8-004F-AF9D-0EC390E72E53}"/>
              </a:ext>
            </a:extLst>
          </p:cNvPr>
          <p:cNvSpPr/>
          <p:nvPr/>
        </p:nvSpPr>
        <p:spPr>
          <a:xfrm>
            <a:off x="996287" y="3238145"/>
            <a:ext cx="1027676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" indent="0" algn="r">
              <a:lnSpc>
                <a:spcPct val="150000"/>
              </a:lnSpc>
              <a:buNone/>
            </a:pPr>
            <a:r>
              <a:rPr lang="vi-VN" sz="4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vi-VN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400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hóa trị và chỉ số</a:t>
            </a:r>
            <a:r>
              <a:rPr lang="vi-VN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4000" dirty="0">
                <a:latin typeface="Times New Roman" pitchFamily="18" charset="0"/>
                <a:cs typeface="Times New Roman" pitchFamily="18" charset="0"/>
              </a:rPr>
              <a:t>của nguyên tố này </a:t>
            </a:r>
          </a:p>
          <a:p>
            <a:pPr marL="114300" indent="0" algn="ctr">
              <a:lnSpc>
                <a:spcPct val="150000"/>
              </a:lnSpc>
              <a:buNone/>
            </a:pPr>
            <a:r>
              <a:rPr lang="vi-VN" sz="4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vi-VN" sz="4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114300" indent="0" algn="r">
              <a:lnSpc>
                <a:spcPct val="150000"/>
              </a:lnSpc>
              <a:buNone/>
            </a:pPr>
            <a:r>
              <a:rPr lang="vi-VN" sz="4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vi-VN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400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hóa trị và chỉ số</a:t>
            </a:r>
            <a:r>
              <a:rPr lang="vi-VN" sz="4000" dirty="0">
                <a:latin typeface="Times New Roman" pitchFamily="18" charset="0"/>
                <a:cs typeface="Times New Roman" pitchFamily="18" charset="0"/>
              </a:rPr>
              <a:t> của nguyên tố kia.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D7E6A717-CC55-6B45-8E09-5540E33612BB}"/>
              </a:ext>
            </a:extLst>
          </p:cNvPr>
          <p:cNvSpPr/>
          <p:nvPr/>
        </p:nvSpPr>
        <p:spPr>
          <a:xfrm>
            <a:off x="3296195" y="2409534"/>
            <a:ext cx="531549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000" dirty="0">
                <a:latin typeface="Times New Roman" pitchFamily="18" charset="0"/>
                <a:cs typeface="Times New Roman" pitchFamily="18" charset="0"/>
              </a:rPr>
              <a:t>Trong công thức hóa học</a:t>
            </a:r>
            <a:endParaRPr lang="x-none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Box 2">
            <a:extLst>
              <a:ext uri="{FF2B5EF4-FFF2-40B4-BE49-F238E27FC236}">
                <a16:creationId xmlns:a16="http://schemas.microsoft.com/office/drawing/2014/main" id="{9C0F7479-C6F8-5F4F-BB55-849E0DC2EDA0}"/>
              </a:ext>
            </a:extLst>
          </p:cNvPr>
          <p:cNvSpPr txBox="1"/>
          <p:nvPr/>
        </p:nvSpPr>
        <p:spPr>
          <a:xfrm>
            <a:off x="3177927" y="1360500"/>
            <a:ext cx="286969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altLang="zh-CN" sz="4800" b="1" u="sng" dirty="0">
                <a:solidFill>
                  <a:schemeClr val="bg1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1. Quy tắc</a:t>
            </a:r>
            <a:endParaRPr lang="zh-CN" altLang="en-US" sz="4800" b="1" u="sng" dirty="0">
              <a:solidFill>
                <a:schemeClr val="bg1"/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809912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" presetID="42" presetClass="entr" presetSubtype="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10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47" presetClass="entr" presetSubtype="0" fill="hold" grpId="0" nodeType="withEffect">
                                      <p:stCondLst>
                                        <p:cond delay="325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10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8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1" fill="hold" nodeType="withEffect" p14:presetBounceEnd="50000">
                                      <p:stCondLst>
                                        <p:cond delay="425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2" dur="12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3" dur="12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" presetID="10" presetClass="entr" presetSubtype="0" fill="hold" nodeType="withEffect">
                                      <p:stCondLst>
                                        <p:cond delay="500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6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8" presetClass="emph" presetSubtype="0" fill="hold" nodeType="withEffect">
                                      <p:stCondLst>
                                        <p:cond delay="5500"/>
                                      </p:stCondLst>
                                      <p:childTnLst>
                                        <p:animRot by="5400000">
                                          <p:cBhvr>
                                            <p:cTn id="28" dur="5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29" presetID="42" presetClass="entr" presetSubtype="0" fill="hold" nodeType="withEffect">
                                      <p:stCondLst>
                                        <p:cond delay="55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1" dur="10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2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42" presetClass="entr" presetSubtype="0" fill="hold" grpId="0" nodeType="withEffect">
                                      <p:stCondLst>
                                        <p:cond delay="650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6" dur="10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7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9" fill="hold">
                          <p:stCondLst>
                            <p:cond delay="indefinite"/>
                          </p:stCondLst>
                          <p:childTnLst>
                            <p:par>
                              <p:cTn id="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1" presetID="5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heckerboard(across)">
                                          <p:cBhvr>
                                            <p:cTn id="43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4" fill="hold">
                          <p:stCondLst>
                            <p:cond delay="indefinite"/>
                          </p:stCondLst>
                          <p:childTnLst>
                            <p:par>
                              <p:cTn id="4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6" presetID="2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8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9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0" presetID="42" presetClass="entr" presetSubtype="0" fill="hold" grpId="0" nodeType="withEffect">
                                      <p:stCondLst>
                                        <p:cond delay="650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2" dur="10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3" dur="1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4" dur="1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9" grpId="0" animBg="1"/>
          <p:bldP spid="30" grpId="0" animBg="1"/>
          <p:bldP spid="6" grpId="0" animBg="1"/>
          <p:bldP spid="4" grpId="0"/>
          <p:bldP spid="31" grpId="0"/>
          <p:bldP spid="32" grpId="0"/>
          <p:bldP spid="33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" presetID="42" presetClass="entr" presetSubtype="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10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47" presetClass="entr" presetSubtype="0" fill="hold" grpId="0" nodeType="withEffect">
                                      <p:stCondLst>
                                        <p:cond delay="325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10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8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1" fill="hold" nodeType="withEffect">
                                      <p:stCondLst>
                                        <p:cond delay="425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12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12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" presetID="10" presetClass="entr" presetSubtype="0" fill="hold" nodeType="withEffect">
                                      <p:stCondLst>
                                        <p:cond delay="500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6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8" presetClass="emph" presetSubtype="0" fill="hold" nodeType="withEffect">
                                      <p:stCondLst>
                                        <p:cond delay="5500"/>
                                      </p:stCondLst>
                                      <p:childTnLst>
                                        <p:animRot by="5400000">
                                          <p:cBhvr>
                                            <p:cTn id="28" dur="5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29" presetID="42" presetClass="entr" presetSubtype="0" fill="hold" nodeType="withEffect">
                                      <p:stCondLst>
                                        <p:cond delay="55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1" dur="10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2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42" presetClass="entr" presetSubtype="0" fill="hold" grpId="0" nodeType="withEffect">
                                      <p:stCondLst>
                                        <p:cond delay="650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6" dur="10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7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9" fill="hold">
                          <p:stCondLst>
                            <p:cond delay="indefinite"/>
                          </p:stCondLst>
                          <p:childTnLst>
                            <p:par>
                              <p:cTn id="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1" presetID="5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heckerboard(across)">
                                          <p:cBhvr>
                                            <p:cTn id="43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4" fill="hold">
                          <p:stCondLst>
                            <p:cond delay="indefinite"/>
                          </p:stCondLst>
                          <p:childTnLst>
                            <p:par>
                              <p:cTn id="4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6" presetID="2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8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9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0" presetID="42" presetClass="entr" presetSubtype="0" fill="hold" grpId="0" nodeType="withEffect">
                                      <p:stCondLst>
                                        <p:cond delay="650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2" dur="10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3" dur="1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4" dur="1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9" grpId="0" animBg="1"/>
          <p:bldP spid="30" grpId="0" animBg="1"/>
          <p:bldP spid="6" grpId="0" animBg="1"/>
          <p:bldP spid="4" grpId="0"/>
          <p:bldP spid="31" grpId="0"/>
          <p:bldP spid="32" grpId="0"/>
          <p:bldP spid="33" grpId="0"/>
        </p:bldLst>
      </p:timing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4990" y="430792"/>
            <a:ext cx="730424" cy="1143000"/>
          </a:xfrm>
        </p:spPr>
        <p:txBody>
          <a:bodyPr>
            <a:normAutofit fontScale="90000"/>
          </a:bodyPr>
          <a:lstStyle/>
          <a:p>
            <a:r>
              <a:rPr lang="vi-VN" sz="960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87688" y="1124744"/>
            <a:ext cx="4968552" cy="2714600"/>
          </a:xfrm>
        </p:spPr>
        <p:txBody>
          <a:bodyPr>
            <a:noAutofit/>
          </a:bodyPr>
          <a:lstStyle/>
          <a:p>
            <a:pPr marL="114300" indent="0">
              <a:buNone/>
            </a:pPr>
            <a:r>
              <a:rPr lang="vi-VN" sz="16600">
                <a:latin typeface="+mj-lt"/>
              </a:rPr>
              <a:t>A</a:t>
            </a:r>
            <a:r>
              <a:rPr lang="vi-VN" sz="16600" baseline="-25000">
                <a:solidFill>
                  <a:srgbClr val="00B0F0"/>
                </a:solidFill>
                <a:latin typeface="+mj-lt"/>
              </a:rPr>
              <a:t>x</a:t>
            </a:r>
            <a:r>
              <a:rPr lang="vi-VN" sz="16600">
                <a:latin typeface="+mj-lt"/>
              </a:rPr>
              <a:t>B</a:t>
            </a:r>
            <a:r>
              <a:rPr lang="vi-VN" sz="16600" baseline="-25000">
                <a:solidFill>
                  <a:srgbClr val="00B0F0"/>
                </a:solidFill>
                <a:latin typeface="+mj-lt"/>
              </a:rPr>
              <a:t>y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941640" y="339827"/>
            <a:ext cx="73042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vi-VN" sz="9600">
                <a:solidFill>
                  <a:srgbClr val="FF0000"/>
                </a:solidFill>
              </a:rPr>
              <a:t>b</a:t>
            </a:r>
          </a:p>
        </p:txBody>
      </p:sp>
      <p:sp>
        <p:nvSpPr>
          <p:cNvPr id="5" name="Rectangle 4"/>
          <p:cNvSpPr/>
          <p:nvPr/>
        </p:nvSpPr>
        <p:spPr>
          <a:xfrm>
            <a:off x="6672064" y="4221089"/>
            <a:ext cx="2396810" cy="22159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13800">
                <a:solidFill>
                  <a:srgbClr val="FF0000"/>
                </a:solidFill>
                <a:latin typeface="+mj-lt"/>
              </a:rPr>
              <a:t>b</a:t>
            </a:r>
            <a:r>
              <a:rPr lang="vi-VN" sz="13800">
                <a:latin typeface="+mj-lt"/>
              </a:rPr>
              <a:t>.</a:t>
            </a:r>
            <a:r>
              <a:rPr lang="vi-VN" sz="13800">
                <a:solidFill>
                  <a:srgbClr val="00B0F0"/>
                </a:solidFill>
                <a:latin typeface="+mj-lt"/>
              </a:rPr>
              <a:t>y</a:t>
            </a:r>
            <a:endParaRPr lang="vi-VN" sz="2400">
              <a:solidFill>
                <a:srgbClr val="00B0F0"/>
              </a:solidFill>
              <a:latin typeface="+mj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567609" y="4365105"/>
            <a:ext cx="2145139" cy="206210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12800">
                <a:solidFill>
                  <a:srgbClr val="FF0000"/>
                </a:solidFill>
                <a:latin typeface="+mj-lt"/>
              </a:rPr>
              <a:t>a</a:t>
            </a:r>
            <a:r>
              <a:rPr lang="vi-VN" sz="12800">
                <a:latin typeface="+mj-lt"/>
              </a:rPr>
              <a:t>.</a:t>
            </a:r>
            <a:r>
              <a:rPr lang="vi-VN" sz="12800">
                <a:solidFill>
                  <a:srgbClr val="00B0F0"/>
                </a:solidFill>
                <a:latin typeface="+mj-lt"/>
              </a:rPr>
              <a:t>x</a:t>
            </a:r>
          </a:p>
        </p:txBody>
      </p:sp>
      <p:sp>
        <p:nvSpPr>
          <p:cNvPr id="7" name="Rectangle 6"/>
          <p:cNvSpPr/>
          <p:nvPr/>
        </p:nvSpPr>
        <p:spPr>
          <a:xfrm>
            <a:off x="5015880" y="4239095"/>
            <a:ext cx="1385316" cy="26468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16600">
                <a:latin typeface="+mj-lt"/>
              </a:rPr>
              <a:t>=</a:t>
            </a:r>
            <a:endParaRPr lang="vi-VN" sz="2800">
              <a:latin typeface="+mj-lt"/>
            </a:endParaRPr>
          </a:p>
        </p:txBody>
      </p:sp>
      <p:sp>
        <p:nvSpPr>
          <p:cNvPr id="8" name="Cloud Callout 7"/>
          <p:cNvSpPr/>
          <p:nvPr/>
        </p:nvSpPr>
        <p:spPr>
          <a:xfrm rot="1221468">
            <a:off x="1318684" y="1040817"/>
            <a:ext cx="2699792" cy="1584176"/>
          </a:xfrm>
          <a:prstGeom prst="cloudCallout">
            <a:avLst>
              <a:gd name="adj1" fmla="val 31627"/>
              <a:gd name="adj2" fmla="val -58862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>
                <a:latin typeface="+mj-lt"/>
              </a:rPr>
              <a:t>Hóa trị ngtố </a:t>
            </a:r>
            <a:r>
              <a:rPr lang="vi-VN" sz="2800" b="1">
                <a:latin typeface="+mj-lt"/>
              </a:rPr>
              <a:t>A</a:t>
            </a:r>
          </a:p>
        </p:txBody>
      </p:sp>
      <p:sp>
        <p:nvSpPr>
          <p:cNvPr id="10" name="Cloud Callout 9"/>
          <p:cNvSpPr/>
          <p:nvPr/>
        </p:nvSpPr>
        <p:spPr>
          <a:xfrm>
            <a:off x="2063552" y="3284984"/>
            <a:ext cx="2376264" cy="1800200"/>
          </a:xfrm>
          <a:prstGeom prst="cloudCallout">
            <a:avLst>
              <a:gd name="adj1" fmla="val 66809"/>
              <a:gd name="adj2" fmla="val -23911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>
                <a:latin typeface="+mj-lt"/>
              </a:rPr>
              <a:t>Chỉ số ngtố </a:t>
            </a:r>
            <a:r>
              <a:rPr lang="vi-VN" sz="2800" b="1">
                <a:latin typeface="+mj-lt"/>
              </a:rPr>
              <a:t>A</a:t>
            </a:r>
          </a:p>
        </p:txBody>
      </p:sp>
      <p:sp>
        <p:nvSpPr>
          <p:cNvPr id="11" name="Cloud Callout 10"/>
          <p:cNvSpPr/>
          <p:nvPr/>
        </p:nvSpPr>
        <p:spPr>
          <a:xfrm>
            <a:off x="7752184" y="3212976"/>
            <a:ext cx="2232248" cy="1656184"/>
          </a:xfrm>
          <a:prstGeom prst="cloudCallout">
            <a:avLst>
              <a:gd name="adj1" fmla="val -53222"/>
              <a:gd name="adj2" fmla="val -36489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>
                <a:latin typeface="+mj-lt"/>
              </a:rPr>
              <a:t>Chỉ số ngtố </a:t>
            </a:r>
            <a:r>
              <a:rPr lang="vi-VN" sz="2800" b="1">
                <a:latin typeface="+mj-lt"/>
              </a:rPr>
              <a:t>B</a:t>
            </a:r>
          </a:p>
        </p:txBody>
      </p:sp>
      <p:sp>
        <p:nvSpPr>
          <p:cNvPr id="12" name="Cloud Callout 11"/>
          <p:cNvSpPr/>
          <p:nvPr/>
        </p:nvSpPr>
        <p:spPr>
          <a:xfrm>
            <a:off x="7248128" y="836712"/>
            <a:ext cx="2699792" cy="1584176"/>
          </a:xfrm>
          <a:prstGeom prst="cloudCallout">
            <a:avLst>
              <a:gd name="adj1" fmla="val -63334"/>
              <a:gd name="adj2" fmla="val -24442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>
                <a:latin typeface="+mj-lt"/>
              </a:rPr>
              <a:t>Hóa trị ngtố </a:t>
            </a:r>
            <a:r>
              <a:rPr lang="vi-VN" sz="2800" b="1">
                <a:latin typeface="+mj-lt"/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327081252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1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  <p:bldP spid="4" grpId="1"/>
      <p:bldP spid="5" grpId="0"/>
      <p:bldP spid="6" grpId="0"/>
      <p:bldP spid="7" grpId="0"/>
      <p:bldP spid="7" grpId="1"/>
      <p:bldP spid="8" grpId="0" animBg="1"/>
      <p:bldP spid="10" grpId="0" animBg="1"/>
      <p:bldP spid="11" grpId="0" animBg="1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03512" y="2420888"/>
            <a:ext cx="3600400" cy="2736304"/>
          </a:xfrm>
        </p:spPr>
        <p:txBody>
          <a:bodyPr>
            <a:noAutofit/>
          </a:bodyPr>
          <a:lstStyle/>
          <a:p>
            <a:pPr marL="114300" indent="0">
              <a:buNone/>
            </a:pPr>
            <a:r>
              <a:rPr lang="vi-VN" sz="18400">
                <a:latin typeface="+mj-lt"/>
              </a:rPr>
              <a:t>Na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927649" y="260648"/>
            <a:ext cx="1013419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166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672065" y="332656"/>
            <a:ext cx="1842171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166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II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447928" y="2105561"/>
            <a:ext cx="1398140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16600" b="1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=</a:t>
            </a:r>
          </a:p>
        </p:txBody>
      </p:sp>
      <p:sp>
        <p:nvSpPr>
          <p:cNvPr id="10" name="Rectangle 9"/>
          <p:cNvSpPr/>
          <p:nvPr/>
        </p:nvSpPr>
        <p:spPr>
          <a:xfrm>
            <a:off x="5383686" y="2165667"/>
            <a:ext cx="3816424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"/>
            <a:r>
              <a:rPr lang="vi-VN" sz="18400">
                <a:latin typeface="+mj-lt"/>
              </a:rPr>
              <a:t>SO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127741" y="3767407"/>
            <a:ext cx="922047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115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4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863752" y="2921169"/>
            <a:ext cx="74090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6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X</a:t>
            </a:r>
          </a:p>
        </p:txBody>
      </p:sp>
      <p:sp>
        <p:nvSpPr>
          <p:cNvPr id="15" name="Rectangle 14"/>
          <p:cNvSpPr/>
          <p:nvPr/>
        </p:nvSpPr>
        <p:spPr>
          <a:xfrm>
            <a:off x="7896200" y="2921169"/>
            <a:ext cx="740908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6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X</a:t>
            </a:r>
          </a:p>
        </p:txBody>
      </p:sp>
      <p:sp>
        <p:nvSpPr>
          <p:cNvPr id="2" name="Rectangle 1"/>
          <p:cNvSpPr/>
          <p:nvPr/>
        </p:nvSpPr>
        <p:spPr>
          <a:xfrm>
            <a:off x="4564620" y="3744324"/>
            <a:ext cx="941283" cy="190821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11500" b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2</a:t>
            </a:r>
          </a:p>
        </p:txBody>
      </p:sp>
      <p:sp>
        <p:nvSpPr>
          <p:cNvPr id="6" name="Rectangle 5"/>
          <p:cNvSpPr/>
          <p:nvPr/>
        </p:nvSpPr>
        <p:spPr>
          <a:xfrm>
            <a:off x="4916949" y="1925541"/>
            <a:ext cx="862742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18400">
                <a:solidFill>
                  <a:srgbClr val="FFC000"/>
                </a:solidFill>
                <a:latin typeface="+mj-lt"/>
              </a:rPr>
              <a:t>(</a:t>
            </a:r>
          </a:p>
        </p:txBody>
      </p:sp>
      <p:sp>
        <p:nvSpPr>
          <p:cNvPr id="16" name="Rectangle 15"/>
          <p:cNvSpPr/>
          <p:nvPr/>
        </p:nvSpPr>
        <p:spPr>
          <a:xfrm>
            <a:off x="8884944" y="1988840"/>
            <a:ext cx="862742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18400">
                <a:solidFill>
                  <a:srgbClr val="FFC000"/>
                </a:solidFill>
                <a:latin typeface="+mj-lt"/>
              </a:rPr>
              <a:t>)</a:t>
            </a:r>
          </a:p>
        </p:txBody>
      </p:sp>
      <p:sp>
        <p:nvSpPr>
          <p:cNvPr id="7" name="Rectangle 6"/>
          <p:cNvSpPr/>
          <p:nvPr/>
        </p:nvSpPr>
        <p:spPr>
          <a:xfrm>
            <a:off x="9420496" y="3745637"/>
            <a:ext cx="941283" cy="190821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11500" b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65518513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7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7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  <p:bldP spid="4" grpId="0"/>
      <p:bldP spid="8" grpId="0"/>
      <p:bldP spid="10" grpId="0"/>
      <p:bldP spid="10" grpId="1"/>
      <p:bldP spid="13" grpId="0"/>
      <p:bldP spid="13" grpId="1"/>
      <p:bldP spid="14" grpId="0"/>
      <p:bldP spid="15" grpId="0"/>
      <p:bldP spid="2" grpId="0"/>
      <p:bldP spid="6" grpId="0"/>
      <p:bldP spid="6" grpId="1"/>
      <p:bldP spid="16" grpId="0"/>
      <p:bldP spid="16" grpId="1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03512" y="2420888"/>
            <a:ext cx="3600400" cy="2736304"/>
          </a:xfrm>
        </p:spPr>
        <p:txBody>
          <a:bodyPr>
            <a:noAutofit/>
          </a:bodyPr>
          <a:lstStyle/>
          <a:p>
            <a:pPr marL="114300" indent="0">
              <a:buNone/>
            </a:pPr>
            <a:r>
              <a:rPr lang="vi-VN" sz="18400">
                <a:latin typeface="+mj-lt"/>
              </a:rPr>
              <a:t>Ca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423593" y="116632"/>
            <a:ext cx="1842171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166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II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744073" y="116632"/>
            <a:ext cx="1013419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166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663952" y="1988840"/>
            <a:ext cx="1398140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16600" b="1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=</a:t>
            </a:r>
          </a:p>
        </p:txBody>
      </p:sp>
      <p:sp>
        <p:nvSpPr>
          <p:cNvPr id="10" name="Rectangle 9"/>
          <p:cNvSpPr/>
          <p:nvPr/>
        </p:nvSpPr>
        <p:spPr>
          <a:xfrm>
            <a:off x="4500108" y="2041328"/>
            <a:ext cx="5279009" cy="29238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14300"/>
            <a:r>
              <a:rPr lang="vi-VN" sz="18400">
                <a:latin typeface="+mj-lt"/>
              </a:rPr>
              <a:t>(OH)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171463" y="4006248"/>
            <a:ext cx="922047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11500" b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2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863752" y="2921169"/>
            <a:ext cx="74090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6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X</a:t>
            </a:r>
          </a:p>
        </p:txBody>
      </p:sp>
      <p:sp>
        <p:nvSpPr>
          <p:cNvPr id="15" name="Rectangle 14"/>
          <p:cNvSpPr/>
          <p:nvPr/>
        </p:nvSpPr>
        <p:spPr>
          <a:xfrm>
            <a:off x="7896200" y="2852937"/>
            <a:ext cx="740908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6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X</a:t>
            </a:r>
          </a:p>
        </p:txBody>
      </p:sp>
      <p:sp>
        <p:nvSpPr>
          <p:cNvPr id="2" name="Rectangle 1"/>
          <p:cNvSpPr/>
          <p:nvPr/>
        </p:nvSpPr>
        <p:spPr>
          <a:xfrm>
            <a:off x="4088959" y="3983165"/>
            <a:ext cx="941283" cy="190821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11800" b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76994253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5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  <p:bldP spid="4" grpId="0" build="allAtOnce"/>
      <p:bldP spid="5" grpId="0" build="allAtOnce"/>
      <p:bldP spid="8" grpId="1" build="allAtOnce"/>
      <p:bldP spid="10" grpId="0" build="allAtOnce"/>
      <p:bldP spid="10" grpId="1" build="allAtOnce"/>
      <p:bldP spid="13" grpId="0" build="allAtOnce"/>
      <p:bldP spid="14" grpId="0" build="allAtOnce"/>
      <p:bldP spid="15" grpId="0" build="allAtOnce"/>
      <p:bldP spid="2" grpId="0" build="allAtOnce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矩形 56"/>
          <p:cNvSpPr/>
          <p:nvPr/>
        </p:nvSpPr>
        <p:spPr>
          <a:xfrm>
            <a:off x="1" y="-116582"/>
            <a:ext cx="12192000" cy="68580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76" name="组合 75"/>
          <p:cNvGrpSpPr/>
          <p:nvPr/>
        </p:nvGrpSpPr>
        <p:grpSpPr>
          <a:xfrm rot="691748">
            <a:off x="8659028" y="5246838"/>
            <a:ext cx="949387" cy="931930"/>
            <a:chOff x="10646778" y="4753862"/>
            <a:chExt cx="751521" cy="737702"/>
          </a:xfrm>
        </p:grpSpPr>
        <p:sp>
          <p:nvSpPr>
            <p:cNvPr id="77" name="五角星 2"/>
            <p:cNvSpPr/>
            <p:nvPr/>
          </p:nvSpPr>
          <p:spPr>
            <a:xfrm rot="20227648" flipH="1">
              <a:off x="10648573" y="4753862"/>
              <a:ext cx="749726" cy="728735"/>
            </a:xfrm>
            <a:custGeom>
              <a:avLst/>
              <a:gdLst>
                <a:gd name="connsiteX0" fmla="*/ 1 w 914400"/>
                <a:gd name="connsiteY0" fmla="*/ 349269 h 914400"/>
                <a:gd name="connsiteX1" fmla="*/ 262140 w 914400"/>
                <a:gd name="connsiteY1" fmla="*/ 223173 h 914400"/>
                <a:gd name="connsiteX2" fmla="*/ 457200 w 914400"/>
                <a:gd name="connsiteY2" fmla="*/ 0 h 914400"/>
                <a:gd name="connsiteX3" fmla="*/ 652260 w 914400"/>
                <a:gd name="connsiteY3" fmla="*/ 223173 h 914400"/>
                <a:gd name="connsiteX4" fmla="*/ 914399 w 914400"/>
                <a:gd name="connsiteY4" fmla="*/ 349269 h 914400"/>
                <a:gd name="connsiteX5" fmla="*/ 772814 w 914400"/>
                <a:gd name="connsiteY5" fmla="*/ 613293 h 914400"/>
                <a:gd name="connsiteX6" fmla="*/ 739765 w 914400"/>
                <a:gd name="connsiteY6" fmla="*/ 914398 h 914400"/>
                <a:gd name="connsiteX7" fmla="*/ 457200 w 914400"/>
                <a:gd name="connsiteY7" fmla="*/ 854400 h 914400"/>
                <a:gd name="connsiteX8" fmla="*/ 174635 w 914400"/>
                <a:gd name="connsiteY8" fmla="*/ 914398 h 914400"/>
                <a:gd name="connsiteX9" fmla="*/ 141586 w 914400"/>
                <a:gd name="connsiteY9" fmla="*/ 613293 h 914400"/>
                <a:gd name="connsiteX10" fmla="*/ 1 w 914400"/>
                <a:gd name="connsiteY10" fmla="*/ 349269 h 914400"/>
                <a:gd name="connsiteX0" fmla="*/ 0 w 914398"/>
                <a:gd name="connsiteY0" fmla="*/ 349269 h 923906"/>
                <a:gd name="connsiteX1" fmla="*/ 262139 w 914398"/>
                <a:gd name="connsiteY1" fmla="*/ 223173 h 923906"/>
                <a:gd name="connsiteX2" fmla="*/ 457199 w 914398"/>
                <a:gd name="connsiteY2" fmla="*/ 0 h 923906"/>
                <a:gd name="connsiteX3" fmla="*/ 652259 w 914398"/>
                <a:gd name="connsiteY3" fmla="*/ 223173 h 923906"/>
                <a:gd name="connsiteX4" fmla="*/ 914398 w 914398"/>
                <a:gd name="connsiteY4" fmla="*/ 349269 h 923906"/>
                <a:gd name="connsiteX5" fmla="*/ 772813 w 914398"/>
                <a:gd name="connsiteY5" fmla="*/ 613293 h 923906"/>
                <a:gd name="connsiteX6" fmla="*/ 739764 w 914398"/>
                <a:gd name="connsiteY6" fmla="*/ 914398 h 923906"/>
                <a:gd name="connsiteX7" fmla="*/ 457199 w 914398"/>
                <a:gd name="connsiteY7" fmla="*/ 854400 h 923906"/>
                <a:gd name="connsiteX8" fmla="*/ 174634 w 914398"/>
                <a:gd name="connsiteY8" fmla="*/ 914398 h 923906"/>
                <a:gd name="connsiteX9" fmla="*/ 141585 w 914398"/>
                <a:gd name="connsiteY9" fmla="*/ 613293 h 923906"/>
                <a:gd name="connsiteX10" fmla="*/ 0 w 914398"/>
                <a:gd name="connsiteY10" fmla="*/ 349269 h 923906"/>
                <a:gd name="connsiteX0" fmla="*/ 0 w 916461"/>
                <a:gd name="connsiteY0" fmla="*/ 349269 h 923906"/>
                <a:gd name="connsiteX1" fmla="*/ 262139 w 916461"/>
                <a:gd name="connsiteY1" fmla="*/ 223173 h 923906"/>
                <a:gd name="connsiteX2" fmla="*/ 457199 w 916461"/>
                <a:gd name="connsiteY2" fmla="*/ 0 h 923906"/>
                <a:gd name="connsiteX3" fmla="*/ 652259 w 916461"/>
                <a:gd name="connsiteY3" fmla="*/ 223173 h 923906"/>
                <a:gd name="connsiteX4" fmla="*/ 914398 w 916461"/>
                <a:gd name="connsiteY4" fmla="*/ 349269 h 923906"/>
                <a:gd name="connsiteX5" fmla="*/ 772813 w 916461"/>
                <a:gd name="connsiteY5" fmla="*/ 613293 h 923906"/>
                <a:gd name="connsiteX6" fmla="*/ 739764 w 916461"/>
                <a:gd name="connsiteY6" fmla="*/ 914398 h 923906"/>
                <a:gd name="connsiteX7" fmla="*/ 457199 w 916461"/>
                <a:gd name="connsiteY7" fmla="*/ 854400 h 923906"/>
                <a:gd name="connsiteX8" fmla="*/ 174634 w 916461"/>
                <a:gd name="connsiteY8" fmla="*/ 914398 h 923906"/>
                <a:gd name="connsiteX9" fmla="*/ 141585 w 916461"/>
                <a:gd name="connsiteY9" fmla="*/ 613293 h 923906"/>
                <a:gd name="connsiteX10" fmla="*/ 0 w 916461"/>
                <a:gd name="connsiteY10" fmla="*/ 349269 h 923906"/>
                <a:gd name="connsiteX0" fmla="*/ 0 w 916461"/>
                <a:gd name="connsiteY0" fmla="*/ 349269 h 923906"/>
                <a:gd name="connsiteX1" fmla="*/ 262139 w 916461"/>
                <a:gd name="connsiteY1" fmla="*/ 223173 h 923906"/>
                <a:gd name="connsiteX2" fmla="*/ 457199 w 916461"/>
                <a:gd name="connsiteY2" fmla="*/ 0 h 923906"/>
                <a:gd name="connsiteX3" fmla="*/ 652259 w 916461"/>
                <a:gd name="connsiteY3" fmla="*/ 223173 h 923906"/>
                <a:gd name="connsiteX4" fmla="*/ 914398 w 916461"/>
                <a:gd name="connsiteY4" fmla="*/ 349269 h 923906"/>
                <a:gd name="connsiteX5" fmla="*/ 772813 w 916461"/>
                <a:gd name="connsiteY5" fmla="*/ 613293 h 923906"/>
                <a:gd name="connsiteX6" fmla="*/ 739764 w 916461"/>
                <a:gd name="connsiteY6" fmla="*/ 914398 h 923906"/>
                <a:gd name="connsiteX7" fmla="*/ 457199 w 916461"/>
                <a:gd name="connsiteY7" fmla="*/ 854400 h 923906"/>
                <a:gd name="connsiteX8" fmla="*/ 174634 w 916461"/>
                <a:gd name="connsiteY8" fmla="*/ 914398 h 923906"/>
                <a:gd name="connsiteX9" fmla="*/ 141585 w 916461"/>
                <a:gd name="connsiteY9" fmla="*/ 613293 h 923906"/>
                <a:gd name="connsiteX10" fmla="*/ 0 w 916461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18524" h="923906">
                  <a:moveTo>
                    <a:pt x="2063" y="349269"/>
                  </a:moveTo>
                  <a:cubicBezTo>
                    <a:pt x="22155" y="284249"/>
                    <a:pt x="188002" y="281384"/>
                    <a:pt x="264202" y="223173"/>
                  </a:cubicBezTo>
                  <a:cubicBezTo>
                    <a:pt x="340402" y="164962"/>
                    <a:pt x="394242" y="0"/>
                    <a:pt x="459262" y="0"/>
                  </a:cubicBezTo>
                  <a:cubicBezTo>
                    <a:pt x="524282" y="0"/>
                    <a:pt x="578122" y="164962"/>
                    <a:pt x="654322" y="223173"/>
                  </a:cubicBezTo>
                  <a:cubicBezTo>
                    <a:pt x="730522" y="281384"/>
                    <a:pt x="896369" y="284249"/>
                    <a:pt x="916461" y="349269"/>
                  </a:cubicBezTo>
                  <a:cubicBezTo>
                    <a:pt x="936553" y="414289"/>
                    <a:pt x="803982" y="519105"/>
                    <a:pt x="774876" y="613293"/>
                  </a:cubicBezTo>
                  <a:cubicBezTo>
                    <a:pt x="745770" y="707481"/>
                    <a:pt x="794429" y="874213"/>
                    <a:pt x="741827" y="914398"/>
                  </a:cubicBezTo>
                  <a:cubicBezTo>
                    <a:pt x="689225" y="954583"/>
                    <a:pt x="553450" y="854400"/>
                    <a:pt x="459262" y="854400"/>
                  </a:cubicBezTo>
                  <a:cubicBezTo>
                    <a:pt x="365074" y="874399"/>
                    <a:pt x="257367" y="928196"/>
                    <a:pt x="176697" y="914398"/>
                  </a:cubicBezTo>
                  <a:cubicBezTo>
                    <a:pt x="96027" y="900600"/>
                    <a:pt x="172754" y="707481"/>
                    <a:pt x="143648" y="613293"/>
                  </a:cubicBezTo>
                  <a:cubicBezTo>
                    <a:pt x="114542" y="519105"/>
                    <a:pt x="-18029" y="414289"/>
                    <a:pt x="2063" y="349269"/>
                  </a:cubicBezTo>
                  <a:close/>
                </a:path>
              </a:pathLst>
            </a:custGeom>
            <a:solidFill>
              <a:schemeClr val="bg1"/>
            </a:solidFill>
            <a:ln w="15875">
              <a:noFill/>
            </a:ln>
            <a:effectLst>
              <a:outerShdw blurRad="76200" dist="50800" dir="5400000" algn="t" rotWithShape="0">
                <a:prstClr val="black">
                  <a:alpha val="1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78" name="组合 77"/>
            <p:cNvGrpSpPr/>
            <p:nvPr/>
          </p:nvGrpSpPr>
          <p:grpSpPr>
            <a:xfrm>
              <a:off x="10646778" y="4762829"/>
              <a:ext cx="749726" cy="728735"/>
              <a:chOff x="11012539" y="4493889"/>
              <a:chExt cx="749726" cy="728735"/>
            </a:xfrm>
          </p:grpSpPr>
          <p:sp>
            <p:nvSpPr>
              <p:cNvPr id="79" name="五角星 2"/>
              <p:cNvSpPr/>
              <p:nvPr/>
            </p:nvSpPr>
            <p:spPr>
              <a:xfrm rot="20227648" flipH="1">
                <a:off x="11012539" y="4493889"/>
                <a:ext cx="749726" cy="728735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" fmla="*/ 0 w 914398"/>
                  <a:gd name="connsiteY0" fmla="*/ 349269 h 923906"/>
                  <a:gd name="connsiteX1" fmla="*/ 262139 w 914398"/>
                  <a:gd name="connsiteY1" fmla="*/ 223173 h 923906"/>
                  <a:gd name="connsiteX2" fmla="*/ 457199 w 914398"/>
                  <a:gd name="connsiteY2" fmla="*/ 0 h 923906"/>
                  <a:gd name="connsiteX3" fmla="*/ 652259 w 914398"/>
                  <a:gd name="connsiteY3" fmla="*/ 223173 h 923906"/>
                  <a:gd name="connsiteX4" fmla="*/ 914398 w 914398"/>
                  <a:gd name="connsiteY4" fmla="*/ 349269 h 923906"/>
                  <a:gd name="connsiteX5" fmla="*/ 772813 w 914398"/>
                  <a:gd name="connsiteY5" fmla="*/ 613293 h 923906"/>
                  <a:gd name="connsiteX6" fmla="*/ 739764 w 914398"/>
                  <a:gd name="connsiteY6" fmla="*/ 914398 h 923906"/>
                  <a:gd name="connsiteX7" fmla="*/ 457199 w 914398"/>
                  <a:gd name="connsiteY7" fmla="*/ 854400 h 923906"/>
                  <a:gd name="connsiteX8" fmla="*/ 174634 w 914398"/>
                  <a:gd name="connsiteY8" fmla="*/ 914398 h 923906"/>
                  <a:gd name="connsiteX9" fmla="*/ 141585 w 914398"/>
                  <a:gd name="connsiteY9" fmla="*/ 613293 h 923906"/>
                  <a:gd name="connsiteX10" fmla="*/ 0 w 914398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18524" h="923906">
                    <a:moveTo>
                      <a:pt x="2063" y="349269"/>
                    </a:moveTo>
                    <a:cubicBezTo>
                      <a:pt x="22155" y="284249"/>
                      <a:pt x="188002" y="281384"/>
                      <a:pt x="264202" y="223173"/>
                    </a:cubicBezTo>
                    <a:cubicBezTo>
                      <a:pt x="340402" y="164962"/>
                      <a:pt x="394242" y="0"/>
                      <a:pt x="459262" y="0"/>
                    </a:cubicBezTo>
                    <a:cubicBezTo>
                      <a:pt x="524282" y="0"/>
                      <a:pt x="578122" y="164962"/>
                      <a:pt x="654322" y="223173"/>
                    </a:cubicBezTo>
                    <a:cubicBezTo>
                      <a:pt x="730522" y="281384"/>
                      <a:pt x="896369" y="284249"/>
                      <a:pt x="916461" y="349269"/>
                    </a:cubicBezTo>
                    <a:cubicBezTo>
                      <a:pt x="936553" y="414289"/>
                      <a:pt x="803982" y="519105"/>
                      <a:pt x="774876" y="613293"/>
                    </a:cubicBezTo>
                    <a:cubicBezTo>
                      <a:pt x="745770" y="707481"/>
                      <a:pt x="794429" y="874213"/>
                      <a:pt x="741827" y="914398"/>
                    </a:cubicBezTo>
                    <a:cubicBezTo>
                      <a:pt x="689225" y="954583"/>
                      <a:pt x="553450" y="854400"/>
                      <a:pt x="459262" y="854400"/>
                    </a:cubicBezTo>
                    <a:cubicBezTo>
                      <a:pt x="365074" y="874399"/>
                      <a:pt x="257367" y="928196"/>
                      <a:pt x="176697" y="914398"/>
                    </a:cubicBezTo>
                    <a:cubicBezTo>
                      <a:pt x="96027" y="900600"/>
                      <a:pt x="172754" y="707481"/>
                      <a:pt x="143648" y="613293"/>
                    </a:cubicBezTo>
                    <a:cubicBezTo>
                      <a:pt x="114542" y="519105"/>
                      <a:pt x="-18029" y="414289"/>
                      <a:pt x="2063" y="349269"/>
                    </a:cubicBezTo>
                    <a:close/>
                  </a:path>
                </a:pathLst>
              </a:custGeom>
              <a:solidFill>
                <a:srgbClr val="FFFF00"/>
              </a:solidFill>
              <a:ln w="15875">
                <a:solidFill>
                  <a:srgbClr val="FFFF00"/>
                </a:solidFill>
              </a:ln>
              <a:effectLst>
                <a:innerShdw blurRad="292100">
                  <a:srgbClr val="FFC000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0" name="五角星 2"/>
              <p:cNvSpPr/>
              <p:nvPr/>
            </p:nvSpPr>
            <p:spPr>
              <a:xfrm rot="20424262">
                <a:off x="11046365" y="4655056"/>
                <a:ext cx="290576" cy="221980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" fmla="*/ 0 w 914398"/>
                  <a:gd name="connsiteY0" fmla="*/ 349269 h 923906"/>
                  <a:gd name="connsiteX1" fmla="*/ 262139 w 914398"/>
                  <a:gd name="connsiteY1" fmla="*/ 223173 h 923906"/>
                  <a:gd name="connsiteX2" fmla="*/ 457199 w 914398"/>
                  <a:gd name="connsiteY2" fmla="*/ 0 h 923906"/>
                  <a:gd name="connsiteX3" fmla="*/ 652259 w 914398"/>
                  <a:gd name="connsiteY3" fmla="*/ 223173 h 923906"/>
                  <a:gd name="connsiteX4" fmla="*/ 914398 w 914398"/>
                  <a:gd name="connsiteY4" fmla="*/ 349269 h 923906"/>
                  <a:gd name="connsiteX5" fmla="*/ 772813 w 914398"/>
                  <a:gd name="connsiteY5" fmla="*/ 613293 h 923906"/>
                  <a:gd name="connsiteX6" fmla="*/ 739764 w 914398"/>
                  <a:gd name="connsiteY6" fmla="*/ 914398 h 923906"/>
                  <a:gd name="connsiteX7" fmla="*/ 457199 w 914398"/>
                  <a:gd name="connsiteY7" fmla="*/ 854400 h 923906"/>
                  <a:gd name="connsiteX8" fmla="*/ 174634 w 914398"/>
                  <a:gd name="connsiteY8" fmla="*/ 914398 h 923906"/>
                  <a:gd name="connsiteX9" fmla="*/ 141585 w 914398"/>
                  <a:gd name="connsiteY9" fmla="*/ 613293 h 923906"/>
                  <a:gd name="connsiteX10" fmla="*/ 0 w 914398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654322 w 918524"/>
                  <a:gd name="connsiteY0" fmla="*/ 223173 h 923906"/>
                  <a:gd name="connsiteX1" fmla="*/ 916461 w 918524"/>
                  <a:gd name="connsiteY1" fmla="*/ 349269 h 923906"/>
                  <a:gd name="connsiteX2" fmla="*/ 774876 w 918524"/>
                  <a:gd name="connsiteY2" fmla="*/ 613293 h 923906"/>
                  <a:gd name="connsiteX3" fmla="*/ 741827 w 918524"/>
                  <a:gd name="connsiteY3" fmla="*/ 914398 h 923906"/>
                  <a:gd name="connsiteX4" fmla="*/ 459262 w 918524"/>
                  <a:gd name="connsiteY4" fmla="*/ 854400 h 923906"/>
                  <a:gd name="connsiteX5" fmla="*/ 176697 w 918524"/>
                  <a:gd name="connsiteY5" fmla="*/ 914398 h 923906"/>
                  <a:gd name="connsiteX6" fmla="*/ 143648 w 918524"/>
                  <a:gd name="connsiteY6" fmla="*/ 613293 h 923906"/>
                  <a:gd name="connsiteX7" fmla="*/ 2063 w 918524"/>
                  <a:gd name="connsiteY7" fmla="*/ 349269 h 923906"/>
                  <a:gd name="connsiteX8" fmla="*/ 264202 w 918524"/>
                  <a:gd name="connsiteY8" fmla="*/ 223173 h 923906"/>
                  <a:gd name="connsiteX9" fmla="*/ 459262 w 918524"/>
                  <a:gd name="connsiteY9" fmla="*/ 0 h 923906"/>
                  <a:gd name="connsiteX10" fmla="*/ 715845 w 918524"/>
                  <a:gd name="connsiteY10" fmla="*/ 284696 h 923906"/>
                  <a:gd name="connsiteX0" fmla="*/ 916461 w 918524"/>
                  <a:gd name="connsiteY0" fmla="*/ 349269 h 923906"/>
                  <a:gd name="connsiteX1" fmla="*/ 774876 w 918524"/>
                  <a:gd name="connsiteY1" fmla="*/ 613293 h 923906"/>
                  <a:gd name="connsiteX2" fmla="*/ 741827 w 918524"/>
                  <a:gd name="connsiteY2" fmla="*/ 914398 h 923906"/>
                  <a:gd name="connsiteX3" fmla="*/ 459262 w 918524"/>
                  <a:gd name="connsiteY3" fmla="*/ 854400 h 923906"/>
                  <a:gd name="connsiteX4" fmla="*/ 176697 w 918524"/>
                  <a:gd name="connsiteY4" fmla="*/ 914398 h 923906"/>
                  <a:gd name="connsiteX5" fmla="*/ 143648 w 918524"/>
                  <a:gd name="connsiteY5" fmla="*/ 613293 h 923906"/>
                  <a:gd name="connsiteX6" fmla="*/ 2063 w 918524"/>
                  <a:gd name="connsiteY6" fmla="*/ 349269 h 923906"/>
                  <a:gd name="connsiteX7" fmla="*/ 264202 w 918524"/>
                  <a:gd name="connsiteY7" fmla="*/ 223173 h 923906"/>
                  <a:gd name="connsiteX8" fmla="*/ 459262 w 918524"/>
                  <a:gd name="connsiteY8" fmla="*/ 0 h 923906"/>
                  <a:gd name="connsiteX9" fmla="*/ 715845 w 918524"/>
                  <a:gd name="connsiteY9" fmla="*/ 284696 h 923906"/>
                  <a:gd name="connsiteX0" fmla="*/ 774876 w 774876"/>
                  <a:gd name="connsiteY0" fmla="*/ 613293 h 923906"/>
                  <a:gd name="connsiteX1" fmla="*/ 741827 w 774876"/>
                  <a:gd name="connsiteY1" fmla="*/ 914398 h 923906"/>
                  <a:gd name="connsiteX2" fmla="*/ 459262 w 774876"/>
                  <a:gd name="connsiteY2" fmla="*/ 854400 h 923906"/>
                  <a:gd name="connsiteX3" fmla="*/ 176697 w 774876"/>
                  <a:gd name="connsiteY3" fmla="*/ 914398 h 923906"/>
                  <a:gd name="connsiteX4" fmla="*/ 143648 w 774876"/>
                  <a:gd name="connsiteY4" fmla="*/ 613293 h 923906"/>
                  <a:gd name="connsiteX5" fmla="*/ 2063 w 774876"/>
                  <a:gd name="connsiteY5" fmla="*/ 349269 h 923906"/>
                  <a:gd name="connsiteX6" fmla="*/ 264202 w 774876"/>
                  <a:gd name="connsiteY6" fmla="*/ 223173 h 923906"/>
                  <a:gd name="connsiteX7" fmla="*/ 459262 w 774876"/>
                  <a:gd name="connsiteY7" fmla="*/ 0 h 923906"/>
                  <a:gd name="connsiteX8" fmla="*/ 715845 w 774876"/>
                  <a:gd name="connsiteY8" fmla="*/ 284696 h 923906"/>
                  <a:gd name="connsiteX0" fmla="*/ 741827 w 741827"/>
                  <a:gd name="connsiteY0" fmla="*/ 914398 h 923906"/>
                  <a:gd name="connsiteX1" fmla="*/ 459262 w 741827"/>
                  <a:gd name="connsiteY1" fmla="*/ 854400 h 923906"/>
                  <a:gd name="connsiteX2" fmla="*/ 176697 w 741827"/>
                  <a:gd name="connsiteY2" fmla="*/ 914398 h 923906"/>
                  <a:gd name="connsiteX3" fmla="*/ 143648 w 741827"/>
                  <a:gd name="connsiteY3" fmla="*/ 613293 h 923906"/>
                  <a:gd name="connsiteX4" fmla="*/ 2063 w 741827"/>
                  <a:gd name="connsiteY4" fmla="*/ 349269 h 923906"/>
                  <a:gd name="connsiteX5" fmla="*/ 264202 w 741827"/>
                  <a:gd name="connsiteY5" fmla="*/ 223173 h 923906"/>
                  <a:gd name="connsiteX6" fmla="*/ 459262 w 741827"/>
                  <a:gd name="connsiteY6" fmla="*/ 0 h 923906"/>
                  <a:gd name="connsiteX7" fmla="*/ 715845 w 741827"/>
                  <a:gd name="connsiteY7" fmla="*/ 284696 h 923906"/>
                  <a:gd name="connsiteX0" fmla="*/ 459262 w 715845"/>
                  <a:gd name="connsiteY0" fmla="*/ 854400 h 916632"/>
                  <a:gd name="connsiteX1" fmla="*/ 176697 w 715845"/>
                  <a:gd name="connsiteY1" fmla="*/ 914398 h 916632"/>
                  <a:gd name="connsiteX2" fmla="*/ 143648 w 715845"/>
                  <a:gd name="connsiteY2" fmla="*/ 613293 h 916632"/>
                  <a:gd name="connsiteX3" fmla="*/ 2063 w 715845"/>
                  <a:gd name="connsiteY3" fmla="*/ 349269 h 916632"/>
                  <a:gd name="connsiteX4" fmla="*/ 264202 w 715845"/>
                  <a:gd name="connsiteY4" fmla="*/ 223173 h 916632"/>
                  <a:gd name="connsiteX5" fmla="*/ 459262 w 715845"/>
                  <a:gd name="connsiteY5" fmla="*/ 0 h 916632"/>
                  <a:gd name="connsiteX6" fmla="*/ 715845 w 715845"/>
                  <a:gd name="connsiteY6" fmla="*/ 284696 h 916632"/>
                  <a:gd name="connsiteX0" fmla="*/ 176697 w 715845"/>
                  <a:gd name="connsiteY0" fmla="*/ 914398 h 914398"/>
                  <a:gd name="connsiteX1" fmla="*/ 143648 w 715845"/>
                  <a:gd name="connsiteY1" fmla="*/ 613293 h 914398"/>
                  <a:gd name="connsiteX2" fmla="*/ 2063 w 715845"/>
                  <a:gd name="connsiteY2" fmla="*/ 349269 h 914398"/>
                  <a:gd name="connsiteX3" fmla="*/ 264202 w 715845"/>
                  <a:gd name="connsiteY3" fmla="*/ 223173 h 914398"/>
                  <a:gd name="connsiteX4" fmla="*/ 459262 w 715845"/>
                  <a:gd name="connsiteY4" fmla="*/ 0 h 914398"/>
                  <a:gd name="connsiteX5" fmla="*/ 715845 w 715845"/>
                  <a:gd name="connsiteY5" fmla="*/ 284696 h 914398"/>
                  <a:gd name="connsiteX0" fmla="*/ 143648 w 715845"/>
                  <a:gd name="connsiteY0" fmla="*/ 613293 h 613293"/>
                  <a:gd name="connsiteX1" fmla="*/ 2063 w 715845"/>
                  <a:gd name="connsiteY1" fmla="*/ 349269 h 613293"/>
                  <a:gd name="connsiteX2" fmla="*/ 264202 w 715845"/>
                  <a:gd name="connsiteY2" fmla="*/ 223173 h 613293"/>
                  <a:gd name="connsiteX3" fmla="*/ 459262 w 715845"/>
                  <a:gd name="connsiteY3" fmla="*/ 0 h 613293"/>
                  <a:gd name="connsiteX4" fmla="*/ 715845 w 715845"/>
                  <a:gd name="connsiteY4" fmla="*/ 284696 h 613293"/>
                  <a:gd name="connsiteX0" fmla="*/ 0 w 713782"/>
                  <a:gd name="connsiteY0" fmla="*/ 349269 h 349269"/>
                  <a:gd name="connsiteX1" fmla="*/ 262139 w 713782"/>
                  <a:gd name="connsiteY1" fmla="*/ 223173 h 349269"/>
                  <a:gd name="connsiteX2" fmla="*/ 457199 w 713782"/>
                  <a:gd name="connsiteY2" fmla="*/ 0 h 349269"/>
                  <a:gd name="connsiteX3" fmla="*/ 713782 w 713782"/>
                  <a:gd name="connsiteY3" fmla="*/ 284696 h 349269"/>
                  <a:gd name="connsiteX0" fmla="*/ 0 w 457199"/>
                  <a:gd name="connsiteY0" fmla="*/ 349269 h 349269"/>
                  <a:gd name="connsiteX1" fmla="*/ 262139 w 457199"/>
                  <a:gd name="connsiteY1" fmla="*/ 223173 h 349269"/>
                  <a:gd name="connsiteX2" fmla="*/ 457199 w 457199"/>
                  <a:gd name="connsiteY2" fmla="*/ 0 h 349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57199" h="349269">
                    <a:moveTo>
                      <a:pt x="0" y="349269"/>
                    </a:moveTo>
                    <a:cubicBezTo>
                      <a:pt x="20092" y="284249"/>
                      <a:pt x="185939" y="281384"/>
                      <a:pt x="262139" y="223173"/>
                    </a:cubicBezTo>
                    <a:cubicBezTo>
                      <a:pt x="338339" y="164962"/>
                      <a:pt x="392179" y="0"/>
                      <a:pt x="457199" y="0"/>
                    </a:cubicBezTo>
                  </a:path>
                </a:pathLst>
              </a:custGeom>
              <a:noFill/>
              <a:ln w="28575" cap="rnd">
                <a:solidFill>
                  <a:schemeClr val="bg1">
                    <a:alpha val="89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5" name="五角星 2"/>
              <p:cNvSpPr/>
              <p:nvPr/>
            </p:nvSpPr>
            <p:spPr>
              <a:xfrm rot="6997346">
                <a:off x="11587935" y="4901938"/>
                <a:ext cx="128719" cy="147271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" fmla="*/ 0 w 914398"/>
                  <a:gd name="connsiteY0" fmla="*/ 349269 h 923906"/>
                  <a:gd name="connsiteX1" fmla="*/ 262139 w 914398"/>
                  <a:gd name="connsiteY1" fmla="*/ 223173 h 923906"/>
                  <a:gd name="connsiteX2" fmla="*/ 457199 w 914398"/>
                  <a:gd name="connsiteY2" fmla="*/ 0 h 923906"/>
                  <a:gd name="connsiteX3" fmla="*/ 652259 w 914398"/>
                  <a:gd name="connsiteY3" fmla="*/ 223173 h 923906"/>
                  <a:gd name="connsiteX4" fmla="*/ 914398 w 914398"/>
                  <a:gd name="connsiteY4" fmla="*/ 349269 h 923906"/>
                  <a:gd name="connsiteX5" fmla="*/ 772813 w 914398"/>
                  <a:gd name="connsiteY5" fmla="*/ 613293 h 923906"/>
                  <a:gd name="connsiteX6" fmla="*/ 739764 w 914398"/>
                  <a:gd name="connsiteY6" fmla="*/ 914398 h 923906"/>
                  <a:gd name="connsiteX7" fmla="*/ 457199 w 914398"/>
                  <a:gd name="connsiteY7" fmla="*/ 854400 h 923906"/>
                  <a:gd name="connsiteX8" fmla="*/ 174634 w 914398"/>
                  <a:gd name="connsiteY8" fmla="*/ 914398 h 923906"/>
                  <a:gd name="connsiteX9" fmla="*/ 141585 w 914398"/>
                  <a:gd name="connsiteY9" fmla="*/ 613293 h 923906"/>
                  <a:gd name="connsiteX10" fmla="*/ 0 w 914398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654322 w 918524"/>
                  <a:gd name="connsiteY0" fmla="*/ 223173 h 923906"/>
                  <a:gd name="connsiteX1" fmla="*/ 916461 w 918524"/>
                  <a:gd name="connsiteY1" fmla="*/ 349269 h 923906"/>
                  <a:gd name="connsiteX2" fmla="*/ 774876 w 918524"/>
                  <a:gd name="connsiteY2" fmla="*/ 613293 h 923906"/>
                  <a:gd name="connsiteX3" fmla="*/ 741827 w 918524"/>
                  <a:gd name="connsiteY3" fmla="*/ 914398 h 923906"/>
                  <a:gd name="connsiteX4" fmla="*/ 459262 w 918524"/>
                  <a:gd name="connsiteY4" fmla="*/ 854400 h 923906"/>
                  <a:gd name="connsiteX5" fmla="*/ 176697 w 918524"/>
                  <a:gd name="connsiteY5" fmla="*/ 914398 h 923906"/>
                  <a:gd name="connsiteX6" fmla="*/ 143648 w 918524"/>
                  <a:gd name="connsiteY6" fmla="*/ 613293 h 923906"/>
                  <a:gd name="connsiteX7" fmla="*/ 2063 w 918524"/>
                  <a:gd name="connsiteY7" fmla="*/ 349269 h 923906"/>
                  <a:gd name="connsiteX8" fmla="*/ 264202 w 918524"/>
                  <a:gd name="connsiteY8" fmla="*/ 223173 h 923906"/>
                  <a:gd name="connsiteX9" fmla="*/ 459262 w 918524"/>
                  <a:gd name="connsiteY9" fmla="*/ 0 h 923906"/>
                  <a:gd name="connsiteX10" fmla="*/ 715845 w 918524"/>
                  <a:gd name="connsiteY10" fmla="*/ 284696 h 923906"/>
                  <a:gd name="connsiteX0" fmla="*/ 916461 w 918524"/>
                  <a:gd name="connsiteY0" fmla="*/ 349269 h 923906"/>
                  <a:gd name="connsiteX1" fmla="*/ 774876 w 918524"/>
                  <a:gd name="connsiteY1" fmla="*/ 613293 h 923906"/>
                  <a:gd name="connsiteX2" fmla="*/ 741827 w 918524"/>
                  <a:gd name="connsiteY2" fmla="*/ 914398 h 923906"/>
                  <a:gd name="connsiteX3" fmla="*/ 459262 w 918524"/>
                  <a:gd name="connsiteY3" fmla="*/ 854400 h 923906"/>
                  <a:gd name="connsiteX4" fmla="*/ 176697 w 918524"/>
                  <a:gd name="connsiteY4" fmla="*/ 914398 h 923906"/>
                  <a:gd name="connsiteX5" fmla="*/ 143648 w 918524"/>
                  <a:gd name="connsiteY5" fmla="*/ 613293 h 923906"/>
                  <a:gd name="connsiteX6" fmla="*/ 2063 w 918524"/>
                  <a:gd name="connsiteY6" fmla="*/ 349269 h 923906"/>
                  <a:gd name="connsiteX7" fmla="*/ 264202 w 918524"/>
                  <a:gd name="connsiteY7" fmla="*/ 223173 h 923906"/>
                  <a:gd name="connsiteX8" fmla="*/ 459262 w 918524"/>
                  <a:gd name="connsiteY8" fmla="*/ 0 h 923906"/>
                  <a:gd name="connsiteX9" fmla="*/ 715845 w 918524"/>
                  <a:gd name="connsiteY9" fmla="*/ 284696 h 923906"/>
                  <a:gd name="connsiteX0" fmla="*/ 774876 w 774876"/>
                  <a:gd name="connsiteY0" fmla="*/ 613293 h 923906"/>
                  <a:gd name="connsiteX1" fmla="*/ 741827 w 774876"/>
                  <a:gd name="connsiteY1" fmla="*/ 914398 h 923906"/>
                  <a:gd name="connsiteX2" fmla="*/ 459262 w 774876"/>
                  <a:gd name="connsiteY2" fmla="*/ 854400 h 923906"/>
                  <a:gd name="connsiteX3" fmla="*/ 176697 w 774876"/>
                  <a:gd name="connsiteY3" fmla="*/ 914398 h 923906"/>
                  <a:gd name="connsiteX4" fmla="*/ 143648 w 774876"/>
                  <a:gd name="connsiteY4" fmla="*/ 613293 h 923906"/>
                  <a:gd name="connsiteX5" fmla="*/ 2063 w 774876"/>
                  <a:gd name="connsiteY5" fmla="*/ 349269 h 923906"/>
                  <a:gd name="connsiteX6" fmla="*/ 264202 w 774876"/>
                  <a:gd name="connsiteY6" fmla="*/ 223173 h 923906"/>
                  <a:gd name="connsiteX7" fmla="*/ 459262 w 774876"/>
                  <a:gd name="connsiteY7" fmla="*/ 0 h 923906"/>
                  <a:gd name="connsiteX8" fmla="*/ 715845 w 774876"/>
                  <a:gd name="connsiteY8" fmla="*/ 284696 h 923906"/>
                  <a:gd name="connsiteX0" fmla="*/ 741827 w 741827"/>
                  <a:gd name="connsiteY0" fmla="*/ 914398 h 923906"/>
                  <a:gd name="connsiteX1" fmla="*/ 459262 w 741827"/>
                  <a:gd name="connsiteY1" fmla="*/ 854400 h 923906"/>
                  <a:gd name="connsiteX2" fmla="*/ 176697 w 741827"/>
                  <a:gd name="connsiteY2" fmla="*/ 914398 h 923906"/>
                  <a:gd name="connsiteX3" fmla="*/ 143648 w 741827"/>
                  <a:gd name="connsiteY3" fmla="*/ 613293 h 923906"/>
                  <a:gd name="connsiteX4" fmla="*/ 2063 w 741827"/>
                  <a:gd name="connsiteY4" fmla="*/ 349269 h 923906"/>
                  <a:gd name="connsiteX5" fmla="*/ 264202 w 741827"/>
                  <a:gd name="connsiteY5" fmla="*/ 223173 h 923906"/>
                  <a:gd name="connsiteX6" fmla="*/ 459262 w 741827"/>
                  <a:gd name="connsiteY6" fmla="*/ 0 h 923906"/>
                  <a:gd name="connsiteX7" fmla="*/ 715845 w 741827"/>
                  <a:gd name="connsiteY7" fmla="*/ 284696 h 923906"/>
                  <a:gd name="connsiteX0" fmla="*/ 459262 w 715845"/>
                  <a:gd name="connsiteY0" fmla="*/ 854400 h 916632"/>
                  <a:gd name="connsiteX1" fmla="*/ 176697 w 715845"/>
                  <a:gd name="connsiteY1" fmla="*/ 914398 h 916632"/>
                  <a:gd name="connsiteX2" fmla="*/ 143648 w 715845"/>
                  <a:gd name="connsiteY2" fmla="*/ 613293 h 916632"/>
                  <a:gd name="connsiteX3" fmla="*/ 2063 w 715845"/>
                  <a:gd name="connsiteY3" fmla="*/ 349269 h 916632"/>
                  <a:gd name="connsiteX4" fmla="*/ 264202 w 715845"/>
                  <a:gd name="connsiteY4" fmla="*/ 223173 h 916632"/>
                  <a:gd name="connsiteX5" fmla="*/ 459262 w 715845"/>
                  <a:gd name="connsiteY5" fmla="*/ 0 h 916632"/>
                  <a:gd name="connsiteX6" fmla="*/ 715845 w 715845"/>
                  <a:gd name="connsiteY6" fmla="*/ 284696 h 916632"/>
                  <a:gd name="connsiteX0" fmla="*/ 176697 w 715845"/>
                  <a:gd name="connsiteY0" fmla="*/ 914398 h 914398"/>
                  <a:gd name="connsiteX1" fmla="*/ 143648 w 715845"/>
                  <a:gd name="connsiteY1" fmla="*/ 613293 h 914398"/>
                  <a:gd name="connsiteX2" fmla="*/ 2063 w 715845"/>
                  <a:gd name="connsiteY2" fmla="*/ 349269 h 914398"/>
                  <a:gd name="connsiteX3" fmla="*/ 264202 w 715845"/>
                  <a:gd name="connsiteY3" fmla="*/ 223173 h 914398"/>
                  <a:gd name="connsiteX4" fmla="*/ 459262 w 715845"/>
                  <a:gd name="connsiteY4" fmla="*/ 0 h 914398"/>
                  <a:gd name="connsiteX5" fmla="*/ 715845 w 715845"/>
                  <a:gd name="connsiteY5" fmla="*/ 284696 h 914398"/>
                  <a:gd name="connsiteX0" fmla="*/ 143648 w 715845"/>
                  <a:gd name="connsiteY0" fmla="*/ 613293 h 613293"/>
                  <a:gd name="connsiteX1" fmla="*/ 2063 w 715845"/>
                  <a:gd name="connsiteY1" fmla="*/ 349269 h 613293"/>
                  <a:gd name="connsiteX2" fmla="*/ 264202 w 715845"/>
                  <a:gd name="connsiteY2" fmla="*/ 223173 h 613293"/>
                  <a:gd name="connsiteX3" fmla="*/ 459262 w 715845"/>
                  <a:gd name="connsiteY3" fmla="*/ 0 h 613293"/>
                  <a:gd name="connsiteX4" fmla="*/ 715845 w 715845"/>
                  <a:gd name="connsiteY4" fmla="*/ 284696 h 613293"/>
                  <a:gd name="connsiteX0" fmla="*/ 0 w 713782"/>
                  <a:gd name="connsiteY0" fmla="*/ 349269 h 349269"/>
                  <a:gd name="connsiteX1" fmla="*/ 262139 w 713782"/>
                  <a:gd name="connsiteY1" fmla="*/ 223173 h 349269"/>
                  <a:gd name="connsiteX2" fmla="*/ 457199 w 713782"/>
                  <a:gd name="connsiteY2" fmla="*/ 0 h 349269"/>
                  <a:gd name="connsiteX3" fmla="*/ 713782 w 713782"/>
                  <a:gd name="connsiteY3" fmla="*/ 284696 h 349269"/>
                  <a:gd name="connsiteX0" fmla="*/ 0 w 457199"/>
                  <a:gd name="connsiteY0" fmla="*/ 349269 h 349269"/>
                  <a:gd name="connsiteX1" fmla="*/ 262139 w 457199"/>
                  <a:gd name="connsiteY1" fmla="*/ 223173 h 349269"/>
                  <a:gd name="connsiteX2" fmla="*/ 457199 w 457199"/>
                  <a:gd name="connsiteY2" fmla="*/ 0 h 349269"/>
                  <a:gd name="connsiteX0" fmla="*/ 0 w 195060"/>
                  <a:gd name="connsiteY0" fmla="*/ 223173 h 223173"/>
                  <a:gd name="connsiteX1" fmla="*/ 195060 w 195060"/>
                  <a:gd name="connsiteY1" fmla="*/ 0 h 2231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95060" h="223173">
                    <a:moveTo>
                      <a:pt x="0" y="223173"/>
                    </a:moveTo>
                    <a:cubicBezTo>
                      <a:pt x="76200" y="164962"/>
                      <a:pt x="130040" y="0"/>
                      <a:pt x="195060" y="0"/>
                    </a:cubicBezTo>
                  </a:path>
                </a:pathLst>
              </a:custGeom>
              <a:noFill/>
              <a:ln w="28575" cap="rnd">
                <a:solidFill>
                  <a:schemeClr val="bg1">
                    <a:alpha val="69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96" name="组合 95"/>
          <p:cNvGrpSpPr/>
          <p:nvPr/>
        </p:nvGrpSpPr>
        <p:grpSpPr>
          <a:xfrm rot="1562261">
            <a:off x="11219222" y="3808953"/>
            <a:ext cx="466601" cy="458021"/>
            <a:chOff x="10646778" y="4753862"/>
            <a:chExt cx="751521" cy="737702"/>
          </a:xfrm>
        </p:grpSpPr>
        <p:sp>
          <p:nvSpPr>
            <p:cNvPr id="97" name="五角星 2"/>
            <p:cNvSpPr/>
            <p:nvPr/>
          </p:nvSpPr>
          <p:spPr>
            <a:xfrm rot="20227648" flipH="1">
              <a:off x="10648573" y="4753862"/>
              <a:ext cx="749726" cy="728735"/>
            </a:xfrm>
            <a:custGeom>
              <a:avLst/>
              <a:gdLst>
                <a:gd name="connsiteX0" fmla="*/ 1 w 914400"/>
                <a:gd name="connsiteY0" fmla="*/ 349269 h 914400"/>
                <a:gd name="connsiteX1" fmla="*/ 262140 w 914400"/>
                <a:gd name="connsiteY1" fmla="*/ 223173 h 914400"/>
                <a:gd name="connsiteX2" fmla="*/ 457200 w 914400"/>
                <a:gd name="connsiteY2" fmla="*/ 0 h 914400"/>
                <a:gd name="connsiteX3" fmla="*/ 652260 w 914400"/>
                <a:gd name="connsiteY3" fmla="*/ 223173 h 914400"/>
                <a:gd name="connsiteX4" fmla="*/ 914399 w 914400"/>
                <a:gd name="connsiteY4" fmla="*/ 349269 h 914400"/>
                <a:gd name="connsiteX5" fmla="*/ 772814 w 914400"/>
                <a:gd name="connsiteY5" fmla="*/ 613293 h 914400"/>
                <a:gd name="connsiteX6" fmla="*/ 739765 w 914400"/>
                <a:gd name="connsiteY6" fmla="*/ 914398 h 914400"/>
                <a:gd name="connsiteX7" fmla="*/ 457200 w 914400"/>
                <a:gd name="connsiteY7" fmla="*/ 854400 h 914400"/>
                <a:gd name="connsiteX8" fmla="*/ 174635 w 914400"/>
                <a:gd name="connsiteY8" fmla="*/ 914398 h 914400"/>
                <a:gd name="connsiteX9" fmla="*/ 141586 w 914400"/>
                <a:gd name="connsiteY9" fmla="*/ 613293 h 914400"/>
                <a:gd name="connsiteX10" fmla="*/ 1 w 914400"/>
                <a:gd name="connsiteY10" fmla="*/ 349269 h 914400"/>
                <a:gd name="connsiteX0" fmla="*/ 0 w 914398"/>
                <a:gd name="connsiteY0" fmla="*/ 349269 h 923906"/>
                <a:gd name="connsiteX1" fmla="*/ 262139 w 914398"/>
                <a:gd name="connsiteY1" fmla="*/ 223173 h 923906"/>
                <a:gd name="connsiteX2" fmla="*/ 457199 w 914398"/>
                <a:gd name="connsiteY2" fmla="*/ 0 h 923906"/>
                <a:gd name="connsiteX3" fmla="*/ 652259 w 914398"/>
                <a:gd name="connsiteY3" fmla="*/ 223173 h 923906"/>
                <a:gd name="connsiteX4" fmla="*/ 914398 w 914398"/>
                <a:gd name="connsiteY4" fmla="*/ 349269 h 923906"/>
                <a:gd name="connsiteX5" fmla="*/ 772813 w 914398"/>
                <a:gd name="connsiteY5" fmla="*/ 613293 h 923906"/>
                <a:gd name="connsiteX6" fmla="*/ 739764 w 914398"/>
                <a:gd name="connsiteY6" fmla="*/ 914398 h 923906"/>
                <a:gd name="connsiteX7" fmla="*/ 457199 w 914398"/>
                <a:gd name="connsiteY7" fmla="*/ 854400 h 923906"/>
                <a:gd name="connsiteX8" fmla="*/ 174634 w 914398"/>
                <a:gd name="connsiteY8" fmla="*/ 914398 h 923906"/>
                <a:gd name="connsiteX9" fmla="*/ 141585 w 914398"/>
                <a:gd name="connsiteY9" fmla="*/ 613293 h 923906"/>
                <a:gd name="connsiteX10" fmla="*/ 0 w 914398"/>
                <a:gd name="connsiteY10" fmla="*/ 349269 h 923906"/>
                <a:gd name="connsiteX0" fmla="*/ 0 w 916461"/>
                <a:gd name="connsiteY0" fmla="*/ 349269 h 923906"/>
                <a:gd name="connsiteX1" fmla="*/ 262139 w 916461"/>
                <a:gd name="connsiteY1" fmla="*/ 223173 h 923906"/>
                <a:gd name="connsiteX2" fmla="*/ 457199 w 916461"/>
                <a:gd name="connsiteY2" fmla="*/ 0 h 923906"/>
                <a:gd name="connsiteX3" fmla="*/ 652259 w 916461"/>
                <a:gd name="connsiteY3" fmla="*/ 223173 h 923906"/>
                <a:gd name="connsiteX4" fmla="*/ 914398 w 916461"/>
                <a:gd name="connsiteY4" fmla="*/ 349269 h 923906"/>
                <a:gd name="connsiteX5" fmla="*/ 772813 w 916461"/>
                <a:gd name="connsiteY5" fmla="*/ 613293 h 923906"/>
                <a:gd name="connsiteX6" fmla="*/ 739764 w 916461"/>
                <a:gd name="connsiteY6" fmla="*/ 914398 h 923906"/>
                <a:gd name="connsiteX7" fmla="*/ 457199 w 916461"/>
                <a:gd name="connsiteY7" fmla="*/ 854400 h 923906"/>
                <a:gd name="connsiteX8" fmla="*/ 174634 w 916461"/>
                <a:gd name="connsiteY8" fmla="*/ 914398 h 923906"/>
                <a:gd name="connsiteX9" fmla="*/ 141585 w 916461"/>
                <a:gd name="connsiteY9" fmla="*/ 613293 h 923906"/>
                <a:gd name="connsiteX10" fmla="*/ 0 w 916461"/>
                <a:gd name="connsiteY10" fmla="*/ 349269 h 923906"/>
                <a:gd name="connsiteX0" fmla="*/ 0 w 916461"/>
                <a:gd name="connsiteY0" fmla="*/ 349269 h 923906"/>
                <a:gd name="connsiteX1" fmla="*/ 262139 w 916461"/>
                <a:gd name="connsiteY1" fmla="*/ 223173 h 923906"/>
                <a:gd name="connsiteX2" fmla="*/ 457199 w 916461"/>
                <a:gd name="connsiteY2" fmla="*/ 0 h 923906"/>
                <a:gd name="connsiteX3" fmla="*/ 652259 w 916461"/>
                <a:gd name="connsiteY3" fmla="*/ 223173 h 923906"/>
                <a:gd name="connsiteX4" fmla="*/ 914398 w 916461"/>
                <a:gd name="connsiteY4" fmla="*/ 349269 h 923906"/>
                <a:gd name="connsiteX5" fmla="*/ 772813 w 916461"/>
                <a:gd name="connsiteY5" fmla="*/ 613293 h 923906"/>
                <a:gd name="connsiteX6" fmla="*/ 739764 w 916461"/>
                <a:gd name="connsiteY6" fmla="*/ 914398 h 923906"/>
                <a:gd name="connsiteX7" fmla="*/ 457199 w 916461"/>
                <a:gd name="connsiteY7" fmla="*/ 854400 h 923906"/>
                <a:gd name="connsiteX8" fmla="*/ 174634 w 916461"/>
                <a:gd name="connsiteY8" fmla="*/ 914398 h 923906"/>
                <a:gd name="connsiteX9" fmla="*/ 141585 w 916461"/>
                <a:gd name="connsiteY9" fmla="*/ 613293 h 923906"/>
                <a:gd name="connsiteX10" fmla="*/ 0 w 916461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18524" h="923906">
                  <a:moveTo>
                    <a:pt x="2063" y="349269"/>
                  </a:moveTo>
                  <a:cubicBezTo>
                    <a:pt x="22155" y="284249"/>
                    <a:pt x="188002" y="281384"/>
                    <a:pt x="264202" y="223173"/>
                  </a:cubicBezTo>
                  <a:cubicBezTo>
                    <a:pt x="340402" y="164962"/>
                    <a:pt x="394242" y="0"/>
                    <a:pt x="459262" y="0"/>
                  </a:cubicBezTo>
                  <a:cubicBezTo>
                    <a:pt x="524282" y="0"/>
                    <a:pt x="578122" y="164962"/>
                    <a:pt x="654322" y="223173"/>
                  </a:cubicBezTo>
                  <a:cubicBezTo>
                    <a:pt x="730522" y="281384"/>
                    <a:pt x="896369" y="284249"/>
                    <a:pt x="916461" y="349269"/>
                  </a:cubicBezTo>
                  <a:cubicBezTo>
                    <a:pt x="936553" y="414289"/>
                    <a:pt x="803982" y="519105"/>
                    <a:pt x="774876" y="613293"/>
                  </a:cubicBezTo>
                  <a:cubicBezTo>
                    <a:pt x="745770" y="707481"/>
                    <a:pt x="794429" y="874213"/>
                    <a:pt x="741827" y="914398"/>
                  </a:cubicBezTo>
                  <a:cubicBezTo>
                    <a:pt x="689225" y="954583"/>
                    <a:pt x="553450" y="854400"/>
                    <a:pt x="459262" y="854400"/>
                  </a:cubicBezTo>
                  <a:cubicBezTo>
                    <a:pt x="365074" y="874399"/>
                    <a:pt x="257367" y="928196"/>
                    <a:pt x="176697" y="914398"/>
                  </a:cubicBezTo>
                  <a:cubicBezTo>
                    <a:pt x="96027" y="900600"/>
                    <a:pt x="172754" y="707481"/>
                    <a:pt x="143648" y="613293"/>
                  </a:cubicBezTo>
                  <a:cubicBezTo>
                    <a:pt x="114542" y="519105"/>
                    <a:pt x="-18029" y="414289"/>
                    <a:pt x="2063" y="349269"/>
                  </a:cubicBezTo>
                  <a:close/>
                </a:path>
              </a:pathLst>
            </a:custGeom>
            <a:solidFill>
              <a:schemeClr val="bg1"/>
            </a:solidFill>
            <a:ln w="15875">
              <a:noFill/>
            </a:ln>
            <a:effectLst>
              <a:outerShdw blurRad="76200" dist="50800" dir="5400000" algn="t" rotWithShape="0">
                <a:prstClr val="black">
                  <a:alpha val="1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99" name="组合 98"/>
            <p:cNvGrpSpPr/>
            <p:nvPr/>
          </p:nvGrpSpPr>
          <p:grpSpPr>
            <a:xfrm>
              <a:off x="10646778" y="4762829"/>
              <a:ext cx="749726" cy="728735"/>
              <a:chOff x="11012539" y="4493889"/>
              <a:chExt cx="749726" cy="728735"/>
            </a:xfrm>
          </p:grpSpPr>
          <p:sp>
            <p:nvSpPr>
              <p:cNvPr id="101" name="五角星 2"/>
              <p:cNvSpPr/>
              <p:nvPr/>
            </p:nvSpPr>
            <p:spPr>
              <a:xfrm rot="20227648" flipH="1">
                <a:off x="11012539" y="4493889"/>
                <a:ext cx="749726" cy="728735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" fmla="*/ 0 w 914398"/>
                  <a:gd name="connsiteY0" fmla="*/ 349269 h 923906"/>
                  <a:gd name="connsiteX1" fmla="*/ 262139 w 914398"/>
                  <a:gd name="connsiteY1" fmla="*/ 223173 h 923906"/>
                  <a:gd name="connsiteX2" fmla="*/ 457199 w 914398"/>
                  <a:gd name="connsiteY2" fmla="*/ 0 h 923906"/>
                  <a:gd name="connsiteX3" fmla="*/ 652259 w 914398"/>
                  <a:gd name="connsiteY3" fmla="*/ 223173 h 923906"/>
                  <a:gd name="connsiteX4" fmla="*/ 914398 w 914398"/>
                  <a:gd name="connsiteY4" fmla="*/ 349269 h 923906"/>
                  <a:gd name="connsiteX5" fmla="*/ 772813 w 914398"/>
                  <a:gd name="connsiteY5" fmla="*/ 613293 h 923906"/>
                  <a:gd name="connsiteX6" fmla="*/ 739764 w 914398"/>
                  <a:gd name="connsiteY6" fmla="*/ 914398 h 923906"/>
                  <a:gd name="connsiteX7" fmla="*/ 457199 w 914398"/>
                  <a:gd name="connsiteY7" fmla="*/ 854400 h 923906"/>
                  <a:gd name="connsiteX8" fmla="*/ 174634 w 914398"/>
                  <a:gd name="connsiteY8" fmla="*/ 914398 h 923906"/>
                  <a:gd name="connsiteX9" fmla="*/ 141585 w 914398"/>
                  <a:gd name="connsiteY9" fmla="*/ 613293 h 923906"/>
                  <a:gd name="connsiteX10" fmla="*/ 0 w 914398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18524" h="923906">
                    <a:moveTo>
                      <a:pt x="2063" y="349269"/>
                    </a:moveTo>
                    <a:cubicBezTo>
                      <a:pt x="22155" y="284249"/>
                      <a:pt x="188002" y="281384"/>
                      <a:pt x="264202" y="223173"/>
                    </a:cubicBezTo>
                    <a:cubicBezTo>
                      <a:pt x="340402" y="164962"/>
                      <a:pt x="394242" y="0"/>
                      <a:pt x="459262" y="0"/>
                    </a:cubicBezTo>
                    <a:cubicBezTo>
                      <a:pt x="524282" y="0"/>
                      <a:pt x="578122" y="164962"/>
                      <a:pt x="654322" y="223173"/>
                    </a:cubicBezTo>
                    <a:cubicBezTo>
                      <a:pt x="730522" y="281384"/>
                      <a:pt x="896369" y="284249"/>
                      <a:pt x="916461" y="349269"/>
                    </a:cubicBezTo>
                    <a:cubicBezTo>
                      <a:pt x="936553" y="414289"/>
                      <a:pt x="803982" y="519105"/>
                      <a:pt x="774876" y="613293"/>
                    </a:cubicBezTo>
                    <a:cubicBezTo>
                      <a:pt x="745770" y="707481"/>
                      <a:pt x="794429" y="874213"/>
                      <a:pt x="741827" y="914398"/>
                    </a:cubicBezTo>
                    <a:cubicBezTo>
                      <a:pt x="689225" y="954583"/>
                      <a:pt x="553450" y="854400"/>
                      <a:pt x="459262" y="854400"/>
                    </a:cubicBezTo>
                    <a:cubicBezTo>
                      <a:pt x="365074" y="874399"/>
                      <a:pt x="257367" y="928196"/>
                      <a:pt x="176697" y="914398"/>
                    </a:cubicBezTo>
                    <a:cubicBezTo>
                      <a:pt x="96027" y="900600"/>
                      <a:pt x="172754" y="707481"/>
                      <a:pt x="143648" y="613293"/>
                    </a:cubicBezTo>
                    <a:cubicBezTo>
                      <a:pt x="114542" y="519105"/>
                      <a:pt x="-18029" y="414289"/>
                      <a:pt x="2063" y="349269"/>
                    </a:cubicBezTo>
                    <a:close/>
                  </a:path>
                </a:pathLst>
              </a:custGeom>
              <a:solidFill>
                <a:srgbClr val="8AFA4C"/>
              </a:solidFill>
              <a:ln w="15875">
                <a:solidFill>
                  <a:schemeClr val="bg1"/>
                </a:solidFill>
              </a:ln>
              <a:effectLst>
                <a:innerShdw blurRad="292100">
                  <a:srgbClr val="76CE0C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2" name="五角星 2"/>
              <p:cNvSpPr/>
              <p:nvPr/>
            </p:nvSpPr>
            <p:spPr>
              <a:xfrm rot="20424262">
                <a:off x="11046365" y="4655056"/>
                <a:ext cx="290576" cy="221980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" fmla="*/ 0 w 914398"/>
                  <a:gd name="connsiteY0" fmla="*/ 349269 h 923906"/>
                  <a:gd name="connsiteX1" fmla="*/ 262139 w 914398"/>
                  <a:gd name="connsiteY1" fmla="*/ 223173 h 923906"/>
                  <a:gd name="connsiteX2" fmla="*/ 457199 w 914398"/>
                  <a:gd name="connsiteY2" fmla="*/ 0 h 923906"/>
                  <a:gd name="connsiteX3" fmla="*/ 652259 w 914398"/>
                  <a:gd name="connsiteY3" fmla="*/ 223173 h 923906"/>
                  <a:gd name="connsiteX4" fmla="*/ 914398 w 914398"/>
                  <a:gd name="connsiteY4" fmla="*/ 349269 h 923906"/>
                  <a:gd name="connsiteX5" fmla="*/ 772813 w 914398"/>
                  <a:gd name="connsiteY5" fmla="*/ 613293 h 923906"/>
                  <a:gd name="connsiteX6" fmla="*/ 739764 w 914398"/>
                  <a:gd name="connsiteY6" fmla="*/ 914398 h 923906"/>
                  <a:gd name="connsiteX7" fmla="*/ 457199 w 914398"/>
                  <a:gd name="connsiteY7" fmla="*/ 854400 h 923906"/>
                  <a:gd name="connsiteX8" fmla="*/ 174634 w 914398"/>
                  <a:gd name="connsiteY8" fmla="*/ 914398 h 923906"/>
                  <a:gd name="connsiteX9" fmla="*/ 141585 w 914398"/>
                  <a:gd name="connsiteY9" fmla="*/ 613293 h 923906"/>
                  <a:gd name="connsiteX10" fmla="*/ 0 w 914398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654322 w 918524"/>
                  <a:gd name="connsiteY0" fmla="*/ 223173 h 923906"/>
                  <a:gd name="connsiteX1" fmla="*/ 916461 w 918524"/>
                  <a:gd name="connsiteY1" fmla="*/ 349269 h 923906"/>
                  <a:gd name="connsiteX2" fmla="*/ 774876 w 918524"/>
                  <a:gd name="connsiteY2" fmla="*/ 613293 h 923906"/>
                  <a:gd name="connsiteX3" fmla="*/ 741827 w 918524"/>
                  <a:gd name="connsiteY3" fmla="*/ 914398 h 923906"/>
                  <a:gd name="connsiteX4" fmla="*/ 459262 w 918524"/>
                  <a:gd name="connsiteY4" fmla="*/ 854400 h 923906"/>
                  <a:gd name="connsiteX5" fmla="*/ 176697 w 918524"/>
                  <a:gd name="connsiteY5" fmla="*/ 914398 h 923906"/>
                  <a:gd name="connsiteX6" fmla="*/ 143648 w 918524"/>
                  <a:gd name="connsiteY6" fmla="*/ 613293 h 923906"/>
                  <a:gd name="connsiteX7" fmla="*/ 2063 w 918524"/>
                  <a:gd name="connsiteY7" fmla="*/ 349269 h 923906"/>
                  <a:gd name="connsiteX8" fmla="*/ 264202 w 918524"/>
                  <a:gd name="connsiteY8" fmla="*/ 223173 h 923906"/>
                  <a:gd name="connsiteX9" fmla="*/ 459262 w 918524"/>
                  <a:gd name="connsiteY9" fmla="*/ 0 h 923906"/>
                  <a:gd name="connsiteX10" fmla="*/ 715845 w 918524"/>
                  <a:gd name="connsiteY10" fmla="*/ 284696 h 923906"/>
                  <a:gd name="connsiteX0" fmla="*/ 916461 w 918524"/>
                  <a:gd name="connsiteY0" fmla="*/ 349269 h 923906"/>
                  <a:gd name="connsiteX1" fmla="*/ 774876 w 918524"/>
                  <a:gd name="connsiteY1" fmla="*/ 613293 h 923906"/>
                  <a:gd name="connsiteX2" fmla="*/ 741827 w 918524"/>
                  <a:gd name="connsiteY2" fmla="*/ 914398 h 923906"/>
                  <a:gd name="connsiteX3" fmla="*/ 459262 w 918524"/>
                  <a:gd name="connsiteY3" fmla="*/ 854400 h 923906"/>
                  <a:gd name="connsiteX4" fmla="*/ 176697 w 918524"/>
                  <a:gd name="connsiteY4" fmla="*/ 914398 h 923906"/>
                  <a:gd name="connsiteX5" fmla="*/ 143648 w 918524"/>
                  <a:gd name="connsiteY5" fmla="*/ 613293 h 923906"/>
                  <a:gd name="connsiteX6" fmla="*/ 2063 w 918524"/>
                  <a:gd name="connsiteY6" fmla="*/ 349269 h 923906"/>
                  <a:gd name="connsiteX7" fmla="*/ 264202 w 918524"/>
                  <a:gd name="connsiteY7" fmla="*/ 223173 h 923906"/>
                  <a:gd name="connsiteX8" fmla="*/ 459262 w 918524"/>
                  <a:gd name="connsiteY8" fmla="*/ 0 h 923906"/>
                  <a:gd name="connsiteX9" fmla="*/ 715845 w 918524"/>
                  <a:gd name="connsiteY9" fmla="*/ 284696 h 923906"/>
                  <a:gd name="connsiteX0" fmla="*/ 774876 w 774876"/>
                  <a:gd name="connsiteY0" fmla="*/ 613293 h 923906"/>
                  <a:gd name="connsiteX1" fmla="*/ 741827 w 774876"/>
                  <a:gd name="connsiteY1" fmla="*/ 914398 h 923906"/>
                  <a:gd name="connsiteX2" fmla="*/ 459262 w 774876"/>
                  <a:gd name="connsiteY2" fmla="*/ 854400 h 923906"/>
                  <a:gd name="connsiteX3" fmla="*/ 176697 w 774876"/>
                  <a:gd name="connsiteY3" fmla="*/ 914398 h 923906"/>
                  <a:gd name="connsiteX4" fmla="*/ 143648 w 774876"/>
                  <a:gd name="connsiteY4" fmla="*/ 613293 h 923906"/>
                  <a:gd name="connsiteX5" fmla="*/ 2063 w 774876"/>
                  <a:gd name="connsiteY5" fmla="*/ 349269 h 923906"/>
                  <a:gd name="connsiteX6" fmla="*/ 264202 w 774876"/>
                  <a:gd name="connsiteY6" fmla="*/ 223173 h 923906"/>
                  <a:gd name="connsiteX7" fmla="*/ 459262 w 774876"/>
                  <a:gd name="connsiteY7" fmla="*/ 0 h 923906"/>
                  <a:gd name="connsiteX8" fmla="*/ 715845 w 774876"/>
                  <a:gd name="connsiteY8" fmla="*/ 284696 h 923906"/>
                  <a:gd name="connsiteX0" fmla="*/ 741827 w 741827"/>
                  <a:gd name="connsiteY0" fmla="*/ 914398 h 923906"/>
                  <a:gd name="connsiteX1" fmla="*/ 459262 w 741827"/>
                  <a:gd name="connsiteY1" fmla="*/ 854400 h 923906"/>
                  <a:gd name="connsiteX2" fmla="*/ 176697 w 741827"/>
                  <a:gd name="connsiteY2" fmla="*/ 914398 h 923906"/>
                  <a:gd name="connsiteX3" fmla="*/ 143648 w 741827"/>
                  <a:gd name="connsiteY3" fmla="*/ 613293 h 923906"/>
                  <a:gd name="connsiteX4" fmla="*/ 2063 w 741827"/>
                  <a:gd name="connsiteY4" fmla="*/ 349269 h 923906"/>
                  <a:gd name="connsiteX5" fmla="*/ 264202 w 741827"/>
                  <a:gd name="connsiteY5" fmla="*/ 223173 h 923906"/>
                  <a:gd name="connsiteX6" fmla="*/ 459262 w 741827"/>
                  <a:gd name="connsiteY6" fmla="*/ 0 h 923906"/>
                  <a:gd name="connsiteX7" fmla="*/ 715845 w 741827"/>
                  <a:gd name="connsiteY7" fmla="*/ 284696 h 923906"/>
                  <a:gd name="connsiteX0" fmla="*/ 459262 w 715845"/>
                  <a:gd name="connsiteY0" fmla="*/ 854400 h 916632"/>
                  <a:gd name="connsiteX1" fmla="*/ 176697 w 715845"/>
                  <a:gd name="connsiteY1" fmla="*/ 914398 h 916632"/>
                  <a:gd name="connsiteX2" fmla="*/ 143648 w 715845"/>
                  <a:gd name="connsiteY2" fmla="*/ 613293 h 916632"/>
                  <a:gd name="connsiteX3" fmla="*/ 2063 w 715845"/>
                  <a:gd name="connsiteY3" fmla="*/ 349269 h 916632"/>
                  <a:gd name="connsiteX4" fmla="*/ 264202 w 715845"/>
                  <a:gd name="connsiteY4" fmla="*/ 223173 h 916632"/>
                  <a:gd name="connsiteX5" fmla="*/ 459262 w 715845"/>
                  <a:gd name="connsiteY5" fmla="*/ 0 h 916632"/>
                  <a:gd name="connsiteX6" fmla="*/ 715845 w 715845"/>
                  <a:gd name="connsiteY6" fmla="*/ 284696 h 916632"/>
                  <a:gd name="connsiteX0" fmla="*/ 176697 w 715845"/>
                  <a:gd name="connsiteY0" fmla="*/ 914398 h 914398"/>
                  <a:gd name="connsiteX1" fmla="*/ 143648 w 715845"/>
                  <a:gd name="connsiteY1" fmla="*/ 613293 h 914398"/>
                  <a:gd name="connsiteX2" fmla="*/ 2063 w 715845"/>
                  <a:gd name="connsiteY2" fmla="*/ 349269 h 914398"/>
                  <a:gd name="connsiteX3" fmla="*/ 264202 w 715845"/>
                  <a:gd name="connsiteY3" fmla="*/ 223173 h 914398"/>
                  <a:gd name="connsiteX4" fmla="*/ 459262 w 715845"/>
                  <a:gd name="connsiteY4" fmla="*/ 0 h 914398"/>
                  <a:gd name="connsiteX5" fmla="*/ 715845 w 715845"/>
                  <a:gd name="connsiteY5" fmla="*/ 284696 h 914398"/>
                  <a:gd name="connsiteX0" fmla="*/ 143648 w 715845"/>
                  <a:gd name="connsiteY0" fmla="*/ 613293 h 613293"/>
                  <a:gd name="connsiteX1" fmla="*/ 2063 w 715845"/>
                  <a:gd name="connsiteY1" fmla="*/ 349269 h 613293"/>
                  <a:gd name="connsiteX2" fmla="*/ 264202 w 715845"/>
                  <a:gd name="connsiteY2" fmla="*/ 223173 h 613293"/>
                  <a:gd name="connsiteX3" fmla="*/ 459262 w 715845"/>
                  <a:gd name="connsiteY3" fmla="*/ 0 h 613293"/>
                  <a:gd name="connsiteX4" fmla="*/ 715845 w 715845"/>
                  <a:gd name="connsiteY4" fmla="*/ 284696 h 613293"/>
                  <a:gd name="connsiteX0" fmla="*/ 0 w 713782"/>
                  <a:gd name="connsiteY0" fmla="*/ 349269 h 349269"/>
                  <a:gd name="connsiteX1" fmla="*/ 262139 w 713782"/>
                  <a:gd name="connsiteY1" fmla="*/ 223173 h 349269"/>
                  <a:gd name="connsiteX2" fmla="*/ 457199 w 713782"/>
                  <a:gd name="connsiteY2" fmla="*/ 0 h 349269"/>
                  <a:gd name="connsiteX3" fmla="*/ 713782 w 713782"/>
                  <a:gd name="connsiteY3" fmla="*/ 284696 h 349269"/>
                  <a:gd name="connsiteX0" fmla="*/ 0 w 457199"/>
                  <a:gd name="connsiteY0" fmla="*/ 349269 h 349269"/>
                  <a:gd name="connsiteX1" fmla="*/ 262139 w 457199"/>
                  <a:gd name="connsiteY1" fmla="*/ 223173 h 349269"/>
                  <a:gd name="connsiteX2" fmla="*/ 457199 w 457199"/>
                  <a:gd name="connsiteY2" fmla="*/ 0 h 349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57199" h="349269">
                    <a:moveTo>
                      <a:pt x="0" y="349269"/>
                    </a:moveTo>
                    <a:cubicBezTo>
                      <a:pt x="20092" y="284249"/>
                      <a:pt x="185939" y="281384"/>
                      <a:pt x="262139" y="223173"/>
                    </a:cubicBezTo>
                    <a:cubicBezTo>
                      <a:pt x="338339" y="164962"/>
                      <a:pt x="392179" y="0"/>
                      <a:pt x="457199" y="0"/>
                    </a:cubicBezTo>
                  </a:path>
                </a:pathLst>
              </a:custGeom>
              <a:noFill/>
              <a:ln w="28575" cap="rnd">
                <a:solidFill>
                  <a:schemeClr val="bg1">
                    <a:alpha val="89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3" name="五角星 2"/>
              <p:cNvSpPr/>
              <p:nvPr/>
            </p:nvSpPr>
            <p:spPr>
              <a:xfrm rot="6997346">
                <a:off x="11587935" y="4901938"/>
                <a:ext cx="128719" cy="147271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" fmla="*/ 0 w 914398"/>
                  <a:gd name="connsiteY0" fmla="*/ 349269 h 923906"/>
                  <a:gd name="connsiteX1" fmla="*/ 262139 w 914398"/>
                  <a:gd name="connsiteY1" fmla="*/ 223173 h 923906"/>
                  <a:gd name="connsiteX2" fmla="*/ 457199 w 914398"/>
                  <a:gd name="connsiteY2" fmla="*/ 0 h 923906"/>
                  <a:gd name="connsiteX3" fmla="*/ 652259 w 914398"/>
                  <a:gd name="connsiteY3" fmla="*/ 223173 h 923906"/>
                  <a:gd name="connsiteX4" fmla="*/ 914398 w 914398"/>
                  <a:gd name="connsiteY4" fmla="*/ 349269 h 923906"/>
                  <a:gd name="connsiteX5" fmla="*/ 772813 w 914398"/>
                  <a:gd name="connsiteY5" fmla="*/ 613293 h 923906"/>
                  <a:gd name="connsiteX6" fmla="*/ 739764 w 914398"/>
                  <a:gd name="connsiteY6" fmla="*/ 914398 h 923906"/>
                  <a:gd name="connsiteX7" fmla="*/ 457199 w 914398"/>
                  <a:gd name="connsiteY7" fmla="*/ 854400 h 923906"/>
                  <a:gd name="connsiteX8" fmla="*/ 174634 w 914398"/>
                  <a:gd name="connsiteY8" fmla="*/ 914398 h 923906"/>
                  <a:gd name="connsiteX9" fmla="*/ 141585 w 914398"/>
                  <a:gd name="connsiteY9" fmla="*/ 613293 h 923906"/>
                  <a:gd name="connsiteX10" fmla="*/ 0 w 914398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654322 w 918524"/>
                  <a:gd name="connsiteY0" fmla="*/ 223173 h 923906"/>
                  <a:gd name="connsiteX1" fmla="*/ 916461 w 918524"/>
                  <a:gd name="connsiteY1" fmla="*/ 349269 h 923906"/>
                  <a:gd name="connsiteX2" fmla="*/ 774876 w 918524"/>
                  <a:gd name="connsiteY2" fmla="*/ 613293 h 923906"/>
                  <a:gd name="connsiteX3" fmla="*/ 741827 w 918524"/>
                  <a:gd name="connsiteY3" fmla="*/ 914398 h 923906"/>
                  <a:gd name="connsiteX4" fmla="*/ 459262 w 918524"/>
                  <a:gd name="connsiteY4" fmla="*/ 854400 h 923906"/>
                  <a:gd name="connsiteX5" fmla="*/ 176697 w 918524"/>
                  <a:gd name="connsiteY5" fmla="*/ 914398 h 923906"/>
                  <a:gd name="connsiteX6" fmla="*/ 143648 w 918524"/>
                  <a:gd name="connsiteY6" fmla="*/ 613293 h 923906"/>
                  <a:gd name="connsiteX7" fmla="*/ 2063 w 918524"/>
                  <a:gd name="connsiteY7" fmla="*/ 349269 h 923906"/>
                  <a:gd name="connsiteX8" fmla="*/ 264202 w 918524"/>
                  <a:gd name="connsiteY8" fmla="*/ 223173 h 923906"/>
                  <a:gd name="connsiteX9" fmla="*/ 459262 w 918524"/>
                  <a:gd name="connsiteY9" fmla="*/ 0 h 923906"/>
                  <a:gd name="connsiteX10" fmla="*/ 715845 w 918524"/>
                  <a:gd name="connsiteY10" fmla="*/ 284696 h 923906"/>
                  <a:gd name="connsiteX0" fmla="*/ 916461 w 918524"/>
                  <a:gd name="connsiteY0" fmla="*/ 349269 h 923906"/>
                  <a:gd name="connsiteX1" fmla="*/ 774876 w 918524"/>
                  <a:gd name="connsiteY1" fmla="*/ 613293 h 923906"/>
                  <a:gd name="connsiteX2" fmla="*/ 741827 w 918524"/>
                  <a:gd name="connsiteY2" fmla="*/ 914398 h 923906"/>
                  <a:gd name="connsiteX3" fmla="*/ 459262 w 918524"/>
                  <a:gd name="connsiteY3" fmla="*/ 854400 h 923906"/>
                  <a:gd name="connsiteX4" fmla="*/ 176697 w 918524"/>
                  <a:gd name="connsiteY4" fmla="*/ 914398 h 923906"/>
                  <a:gd name="connsiteX5" fmla="*/ 143648 w 918524"/>
                  <a:gd name="connsiteY5" fmla="*/ 613293 h 923906"/>
                  <a:gd name="connsiteX6" fmla="*/ 2063 w 918524"/>
                  <a:gd name="connsiteY6" fmla="*/ 349269 h 923906"/>
                  <a:gd name="connsiteX7" fmla="*/ 264202 w 918524"/>
                  <a:gd name="connsiteY7" fmla="*/ 223173 h 923906"/>
                  <a:gd name="connsiteX8" fmla="*/ 459262 w 918524"/>
                  <a:gd name="connsiteY8" fmla="*/ 0 h 923906"/>
                  <a:gd name="connsiteX9" fmla="*/ 715845 w 918524"/>
                  <a:gd name="connsiteY9" fmla="*/ 284696 h 923906"/>
                  <a:gd name="connsiteX0" fmla="*/ 774876 w 774876"/>
                  <a:gd name="connsiteY0" fmla="*/ 613293 h 923906"/>
                  <a:gd name="connsiteX1" fmla="*/ 741827 w 774876"/>
                  <a:gd name="connsiteY1" fmla="*/ 914398 h 923906"/>
                  <a:gd name="connsiteX2" fmla="*/ 459262 w 774876"/>
                  <a:gd name="connsiteY2" fmla="*/ 854400 h 923906"/>
                  <a:gd name="connsiteX3" fmla="*/ 176697 w 774876"/>
                  <a:gd name="connsiteY3" fmla="*/ 914398 h 923906"/>
                  <a:gd name="connsiteX4" fmla="*/ 143648 w 774876"/>
                  <a:gd name="connsiteY4" fmla="*/ 613293 h 923906"/>
                  <a:gd name="connsiteX5" fmla="*/ 2063 w 774876"/>
                  <a:gd name="connsiteY5" fmla="*/ 349269 h 923906"/>
                  <a:gd name="connsiteX6" fmla="*/ 264202 w 774876"/>
                  <a:gd name="connsiteY6" fmla="*/ 223173 h 923906"/>
                  <a:gd name="connsiteX7" fmla="*/ 459262 w 774876"/>
                  <a:gd name="connsiteY7" fmla="*/ 0 h 923906"/>
                  <a:gd name="connsiteX8" fmla="*/ 715845 w 774876"/>
                  <a:gd name="connsiteY8" fmla="*/ 284696 h 923906"/>
                  <a:gd name="connsiteX0" fmla="*/ 741827 w 741827"/>
                  <a:gd name="connsiteY0" fmla="*/ 914398 h 923906"/>
                  <a:gd name="connsiteX1" fmla="*/ 459262 w 741827"/>
                  <a:gd name="connsiteY1" fmla="*/ 854400 h 923906"/>
                  <a:gd name="connsiteX2" fmla="*/ 176697 w 741827"/>
                  <a:gd name="connsiteY2" fmla="*/ 914398 h 923906"/>
                  <a:gd name="connsiteX3" fmla="*/ 143648 w 741827"/>
                  <a:gd name="connsiteY3" fmla="*/ 613293 h 923906"/>
                  <a:gd name="connsiteX4" fmla="*/ 2063 w 741827"/>
                  <a:gd name="connsiteY4" fmla="*/ 349269 h 923906"/>
                  <a:gd name="connsiteX5" fmla="*/ 264202 w 741827"/>
                  <a:gd name="connsiteY5" fmla="*/ 223173 h 923906"/>
                  <a:gd name="connsiteX6" fmla="*/ 459262 w 741827"/>
                  <a:gd name="connsiteY6" fmla="*/ 0 h 923906"/>
                  <a:gd name="connsiteX7" fmla="*/ 715845 w 741827"/>
                  <a:gd name="connsiteY7" fmla="*/ 284696 h 923906"/>
                  <a:gd name="connsiteX0" fmla="*/ 459262 w 715845"/>
                  <a:gd name="connsiteY0" fmla="*/ 854400 h 916632"/>
                  <a:gd name="connsiteX1" fmla="*/ 176697 w 715845"/>
                  <a:gd name="connsiteY1" fmla="*/ 914398 h 916632"/>
                  <a:gd name="connsiteX2" fmla="*/ 143648 w 715845"/>
                  <a:gd name="connsiteY2" fmla="*/ 613293 h 916632"/>
                  <a:gd name="connsiteX3" fmla="*/ 2063 w 715845"/>
                  <a:gd name="connsiteY3" fmla="*/ 349269 h 916632"/>
                  <a:gd name="connsiteX4" fmla="*/ 264202 w 715845"/>
                  <a:gd name="connsiteY4" fmla="*/ 223173 h 916632"/>
                  <a:gd name="connsiteX5" fmla="*/ 459262 w 715845"/>
                  <a:gd name="connsiteY5" fmla="*/ 0 h 916632"/>
                  <a:gd name="connsiteX6" fmla="*/ 715845 w 715845"/>
                  <a:gd name="connsiteY6" fmla="*/ 284696 h 916632"/>
                  <a:gd name="connsiteX0" fmla="*/ 176697 w 715845"/>
                  <a:gd name="connsiteY0" fmla="*/ 914398 h 914398"/>
                  <a:gd name="connsiteX1" fmla="*/ 143648 w 715845"/>
                  <a:gd name="connsiteY1" fmla="*/ 613293 h 914398"/>
                  <a:gd name="connsiteX2" fmla="*/ 2063 w 715845"/>
                  <a:gd name="connsiteY2" fmla="*/ 349269 h 914398"/>
                  <a:gd name="connsiteX3" fmla="*/ 264202 w 715845"/>
                  <a:gd name="connsiteY3" fmla="*/ 223173 h 914398"/>
                  <a:gd name="connsiteX4" fmla="*/ 459262 w 715845"/>
                  <a:gd name="connsiteY4" fmla="*/ 0 h 914398"/>
                  <a:gd name="connsiteX5" fmla="*/ 715845 w 715845"/>
                  <a:gd name="connsiteY5" fmla="*/ 284696 h 914398"/>
                  <a:gd name="connsiteX0" fmla="*/ 143648 w 715845"/>
                  <a:gd name="connsiteY0" fmla="*/ 613293 h 613293"/>
                  <a:gd name="connsiteX1" fmla="*/ 2063 w 715845"/>
                  <a:gd name="connsiteY1" fmla="*/ 349269 h 613293"/>
                  <a:gd name="connsiteX2" fmla="*/ 264202 w 715845"/>
                  <a:gd name="connsiteY2" fmla="*/ 223173 h 613293"/>
                  <a:gd name="connsiteX3" fmla="*/ 459262 w 715845"/>
                  <a:gd name="connsiteY3" fmla="*/ 0 h 613293"/>
                  <a:gd name="connsiteX4" fmla="*/ 715845 w 715845"/>
                  <a:gd name="connsiteY4" fmla="*/ 284696 h 613293"/>
                  <a:gd name="connsiteX0" fmla="*/ 0 w 713782"/>
                  <a:gd name="connsiteY0" fmla="*/ 349269 h 349269"/>
                  <a:gd name="connsiteX1" fmla="*/ 262139 w 713782"/>
                  <a:gd name="connsiteY1" fmla="*/ 223173 h 349269"/>
                  <a:gd name="connsiteX2" fmla="*/ 457199 w 713782"/>
                  <a:gd name="connsiteY2" fmla="*/ 0 h 349269"/>
                  <a:gd name="connsiteX3" fmla="*/ 713782 w 713782"/>
                  <a:gd name="connsiteY3" fmla="*/ 284696 h 349269"/>
                  <a:gd name="connsiteX0" fmla="*/ 0 w 457199"/>
                  <a:gd name="connsiteY0" fmla="*/ 349269 h 349269"/>
                  <a:gd name="connsiteX1" fmla="*/ 262139 w 457199"/>
                  <a:gd name="connsiteY1" fmla="*/ 223173 h 349269"/>
                  <a:gd name="connsiteX2" fmla="*/ 457199 w 457199"/>
                  <a:gd name="connsiteY2" fmla="*/ 0 h 349269"/>
                  <a:gd name="connsiteX0" fmla="*/ 0 w 195060"/>
                  <a:gd name="connsiteY0" fmla="*/ 223173 h 223173"/>
                  <a:gd name="connsiteX1" fmla="*/ 195060 w 195060"/>
                  <a:gd name="connsiteY1" fmla="*/ 0 h 2231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95060" h="223173">
                    <a:moveTo>
                      <a:pt x="0" y="223173"/>
                    </a:moveTo>
                    <a:cubicBezTo>
                      <a:pt x="76200" y="164962"/>
                      <a:pt x="130040" y="0"/>
                      <a:pt x="195060" y="0"/>
                    </a:cubicBezTo>
                  </a:path>
                </a:pathLst>
              </a:custGeom>
              <a:noFill/>
              <a:ln w="28575" cap="rnd">
                <a:solidFill>
                  <a:schemeClr val="bg1">
                    <a:alpha val="69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111" name="组合 110"/>
          <p:cNvGrpSpPr/>
          <p:nvPr/>
        </p:nvGrpSpPr>
        <p:grpSpPr>
          <a:xfrm rot="20532747">
            <a:off x="7568703" y="802976"/>
            <a:ext cx="774928" cy="923380"/>
            <a:chOff x="507876" y="722140"/>
            <a:chExt cx="774928" cy="923380"/>
          </a:xfrm>
        </p:grpSpPr>
        <p:sp>
          <p:nvSpPr>
            <p:cNvPr id="112" name="椭圆 111"/>
            <p:cNvSpPr/>
            <p:nvPr/>
          </p:nvSpPr>
          <p:spPr>
            <a:xfrm flipV="1">
              <a:off x="1142127" y="1504843"/>
              <a:ext cx="140677" cy="140677"/>
            </a:xfrm>
            <a:prstGeom prst="ellipse">
              <a:avLst/>
            </a:prstGeom>
            <a:solidFill>
              <a:srgbClr val="13D6EB"/>
            </a:solidFill>
            <a:ln>
              <a:solidFill>
                <a:srgbClr val="13D6E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3" name="椭圆 112"/>
            <p:cNvSpPr/>
            <p:nvPr/>
          </p:nvSpPr>
          <p:spPr>
            <a:xfrm flipV="1">
              <a:off x="525192" y="722140"/>
              <a:ext cx="140677" cy="140677"/>
            </a:xfrm>
            <a:prstGeom prst="ellipse">
              <a:avLst/>
            </a:prstGeom>
            <a:solidFill>
              <a:srgbClr val="13D6EB"/>
            </a:solidFill>
            <a:ln>
              <a:solidFill>
                <a:srgbClr val="13D6E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14" name="直接连接符 113"/>
            <p:cNvCxnSpPr>
              <a:stCxn id="113" idx="0"/>
              <a:endCxn id="112" idx="3"/>
            </p:cNvCxnSpPr>
            <p:nvPr/>
          </p:nvCxnSpPr>
          <p:spPr>
            <a:xfrm rot="1067253">
              <a:off x="507876" y="965291"/>
              <a:ext cx="742508" cy="457681"/>
            </a:xfrm>
            <a:prstGeom prst="line">
              <a:avLst/>
            </a:prstGeom>
            <a:ln>
              <a:solidFill>
                <a:srgbClr val="13D6EB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5" name="组合 114"/>
          <p:cNvGrpSpPr/>
          <p:nvPr/>
        </p:nvGrpSpPr>
        <p:grpSpPr>
          <a:xfrm>
            <a:off x="10853813" y="1602319"/>
            <a:ext cx="530493" cy="1204586"/>
            <a:chOff x="3019253" y="1093136"/>
            <a:chExt cx="530493" cy="1204586"/>
          </a:xfrm>
        </p:grpSpPr>
        <p:sp>
          <p:nvSpPr>
            <p:cNvPr id="116" name="椭圆 115"/>
            <p:cNvSpPr/>
            <p:nvPr/>
          </p:nvSpPr>
          <p:spPr>
            <a:xfrm flipV="1">
              <a:off x="3019253" y="1093136"/>
              <a:ext cx="140677" cy="140677"/>
            </a:xfrm>
            <a:prstGeom prst="ellipse">
              <a:avLst/>
            </a:prstGeom>
            <a:solidFill>
              <a:srgbClr val="13D6EB"/>
            </a:solidFill>
            <a:ln>
              <a:solidFill>
                <a:srgbClr val="13D6E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7" name="椭圆 116"/>
            <p:cNvSpPr/>
            <p:nvPr/>
          </p:nvSpPr>
          <p:spPr>
            <a:xfrm flipV="1">
              <a:off x="3409069" y="1819421"/>
              <a:ext cx="140677" cy="140677"/>
            </a:xfrm>
            <a:prstGeom prst="ellipse">
              <a:avLst/>
            </a:prstGeom>
            <a:solidFill>
              <a:srgbClr val="13D6EB"/>
            </a:solidFill>
            <a:ln>
              <a:solidFill>
                <a:srgbClr val="13D6E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8" name="椭圆 117"/>
            <p:cNvSpPr/>
            <p:nvPr/>
          </p:nvSpPr>
          <p:spPr>
            <a:xfrm flipV="1">
              <a:off x="3169918" y="2157045"/>
              <a:ext cx="140677" cy="140677"/>
            </a:xfrm>
            <a:prstGeom prst="ellipse">
              <a:avLst/>
            </a:prstGeom>
            <a:solidFill>
              <a:srgbClr val="13D6EB"/>
            </a:solidFill>
            <a:ln>
              <a:solidFill>
                <a:srgbClr val="13D6E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19" name="直接连接符 118"/>
            <p:cNvCxnSpPr>
              <a:stCxn id="116" idx="7"/>
              <a:endCxn id="117" idx="3"/>
            </p:cNvCxnSpPr>
            <p:nvPr/>
          </p:nvCxnSpPr>
          <p:spPr>
            <a:xfrm>
              <a:off x="3139328" y="1213211"/>
              <a:ext cx="290343" cy="626812"/>
            </a:xfrm>
            <a:prstGeom prst="line">
              <a:avLst/>
            </a:prstGeom>
            <a:ln>
              <a:solidFill>
                <a:srgbClr val="13D6EB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直接连接符 119"/>
            <p:cNvCxnSpPr>
              <a:stCxn id="117" idx="5"/>
              <a:endCxn id="118" idx="0"/>
            </p:cNvCxnSpPr>
            <p:nvPr/>
          </p:nvCxnSpPr>
          <p:spPr>
            <a:xfrm flipH="1">
              <a:off x="3240257" y="1840023"/>
              <a:ext cx="288887" cy="457699"/>
            </a:xfrm>
            <a:prstGeom prst="line">
              <a:avLst/>
            </a:prstGeom>
            <a:ln>
              <a:solidFill>
                <a:srgbClr val="13D6EB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1" name="组合 120"/>
          <p:cNvGrpSpPr/>
          <p:nvPr/>
        </p:nvGrpSpPr>
        <p:grpSpPr>
          <a:xfrm rot="1255243">
            <a:off x="9007736" y="920782"/>
            <a:ext cx="1778771" cy="1178288"/>
            <a:chOff x="1659043" y="703884"/>
            <a:chExt cx="1778771" cy="1178288"/>
          </a:xfrm>
        </p:grpSpPr>
        <p:sp>
          <p:nvSpPr>
            <p:cNvPr id="122" name="椭圆 121"/>
            <p:cNvSpPr/>
            <p:nvPr/>
          </p:nvSpPr>
          <p:spPr>
            <a:xfrm flipV="1">
              <a:off x="1668618" y="1741495"/>
              <a:ext cx="140677" cy="140677"/>
            </a:xfrm>
            <a:prstGeom prst="ellipse">
              <a:avLst/>
            </a:prstGeom>
            <a:solidFill>
              <a:srgbClr val="13D6EB"/>
            </a:solidFill>
            <a:ln>
              <a:solidFill>
                <a:srgbClr val="13D6E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3" name="椭圆 122"/>
            <p:cNvSpPr/>
            <p:nvPr/>
          </p:nvSpPr>
          <p:spPr>
            <a:xfrm flipV="1">
              <a:off x="2071973" y="859740"/>
              <a:ext cx="140677" cy="140677"/>
            </a:xfrm>
            <a:prstGeom prst="ellipse">
              <a:avLst/>
            </a:prstGeom>
            <a:solidFill>
              <a:srgbClr val="13D6EB"/>
            </a:solidFill>
            <a:ln>
              <a:solidFill>
                <a:srgbClr val="13D6E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24" name="直接连接符 123"/>
            <p:cNvCxnSpPr>
              <a:stCxn id="122" idx="5"/>
              <a:endCxn id="123" idx="1"/>
            </p:cNvCxnSpPr>
            <p:nvPr/>
          </p:nvCxnSpPr>
          <p:spPr>
            <a:xfrm rot="20344757" flipV="1">
              <a:off x="1659043" y="1059855"/>
              <a:ext cx="563182" cy="622203"/>
            </a:xfrm>
            <a:prstGeom prst="line">
              <a:avLst/>
            </a:prstGeom>
            <a:ln>
              <a:solidFill>
                <a:srgbClr val="13D6EB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直接连接符 124"/>
            <p:cNvCxnSpPr>
              <a:stCxn id="116" idx="3"/>
              <a:endCxn id="123" idx="6"/>
            </p:cNvCxnSpPr>
            <p:nvPr/>
          </p:nvCxnSpPr>
          <p:spPr>
            <a:xfrm rot="20344757" flipH="1" flipV="1">
              <a:off x="2276479" y="703884"/>
              <a:ext cx="1161335" cy="571916"/>
            </a:xfrm>
            <a:prstGeom prst="line">
              <a:avLst/>
            </a:prstGeom>
            <a:ln>
              <a:solidFill>
                <a:srgbClr val="13D6EB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28" name="图片 1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66360" y="587582"/>
            <a:ext cx="2954279" cy="1902446"/>
          </a:xfrm>
          <a:prstGeom prst="rect">
            <a:avLst/>
          </a:prstGeom>
          <a:effectLst>
            <a:outerShdw blurRad="165100" dist="25400" dir="16200000" sx="99000" sy="99000" rotWithShape="0">
              <a:schemeClr val="bg1">
                <a:alpha val="93000"/>
              </a:schemeClr>
            </a:outerShdw>
          </a:effectLst>
        </p:spPr>
      </p:pic>
      <p:grpSp>
        <p:nvGrpSpPr>
          <p:cNvPr id="131" name="组合 130"/>
          <p:cNvGrpSpPr/>
          <p:nvPr/>
        </p:nvGrpSpPr>
        <p:grpSpPr>
          <a:xfrm flipH="1">
            <a:off x="558694" y="1589017"/>
            <a:ext cx="3021982" cy="1854485"/>
            <a:chOff x="8726219" y="-661205"/>
            <a:chExt cx="2154936" cy="1322409"/>
          </a:xfrm>
        </p:grpSpPr>
        <p:sp>
          <p:nvSpPr>
            <p:cNvPr id="132" name="任意多边形 131"/>
            <p:cNvSpPr/>
            <p:nvPr/>
          </p:nvSpPr>
          <p:spPr>
            <a:xfrm rot="21387068">
              <a:off x="8737941" y="-661205"/>
              <a:ext cx="2143214" cy="1322408"/>
            </a:xfrm>
            <a:custGeom>
              <a:avLst/>
              <a:gdLst>
                <a:gd name="connsiteX0" fmla="*/ 948690 w 2148840"/>
                <a:gd name="connsiteY0" fmla="*/ 0 h 1325880"/>
                <a:gd name="connsiteX1" fmla="*/ 1264643 w 2148840"/>
                <a:gd name="connsiteY1" fmla="*/ 209428 h 1325880"/>
                <a:gd name="connsiteX2" fmla="*/ 1272463 w 2148840"/>
                <a:gd name="connsiteY2" fmla="*/ 234618 h 1325880"/>
                <a:gd name="connsiteX3" fmla="*/ 1318138 w 2148840"/>
                <a:gd name="connsiteY3" fmla="*/ 209827 h 1325880"/>
                <a:gd name="connsiteX4" fmla="*/ 1451610 w 2148840"/>
                <a:gd name="connsiteY4" fmla="*/ 182880 h 1325880"/>
                <a:gd name="connsiteX5" fmla="*/ 1735948 w 2148840"/>
                <a:gd name="connsiteY5" fmla="*/ 334061 h 1325880"/>
                <a:gd name="connsiteX6" fmla="*/ 1754729 w 2148840"/>
                <a:gd name="connsiteY6" fmla="*/ 368663 h 1325880"/>
                <a:gd name="connsiteX7" fmla="*/ 1811161 w 2148840"/>
                <a:gd name="connsiteY7" fmla="*/ 374352 h 1325880"/>
                <a:gd name="connsiteX8" fmla="*/ 2148840 w 2148840"/>
                <a:gd name="connsiteY8" fmla="*/ 788670 h 1325880"/>
                <a:gd name="connsiteX9" fmla="*/ 1725930 w 2148840"/>
                <a:gd name="connsiteY9" fmla="*/ 1211580 h 1325880"/>
                <a:gd name="connsiteX10" fmla="*/ 1489477 w 2148840"/>
                <a:gd name="connsiteY10" fmla="*/ 1139354 h 1325880"/>
                <a:gd name="connsiteX11" fmla="*/ 1436947 w 2148840"/>
                <a:gd name="connsiteY11" fmla="*/ 1096013 h 1325880"/>
                <a:gd name="connsiteX12" fmla="*/ 1420223 w 2148840"/>
                <a:gd name="connsiteY12" fmla="*/ 1126825 h 1325880"/>
                <a:gd name="connsiteX13" fmla="*/ 1045845 w 2148840"/>
                <a:gd name="connsiteY13" fmla="*/ 1325880 h 1325880"/>
                <a:gd name="connsiteX14" fmla="*/ 726597 w 2148840"/>
                <a:gd name="connsiteY14" fmla="*/ 1193643 h 1325880"/>
                <a:gd name="connsiteX15" fmla="*/ 677235 w 2148840"/>
                <a:gd name="connsiteY15" fmla="*/ 1133816 h 1325880"/>
                <a:gd name="connsiteX16" fmla="*/ 643102 w 2148840"/>
                <a:gd name="connsiteY16" fmla="*/ 1152342 h 1325880"/>
                <a:gd name="connsiteX17" fmla="*/ 462915 w 2148840"/>
                <a:gd name="connsiteY17" fmla="*/ 1188720 h 1325880"/>
                <a:gd name="connsiteX18" fmla="*/ 0 w 2148840"/>
                <a:gd name="connsiteY18" fmla="*/ 725805 h 1325880"/>
                <a:gd name="connsiteX19" fmla="*/ 462915 w 2148840"/>
                <a:gd name="connsiteY19" fmla="*/ 262890 h 1325880"/>
                <a:gd name="connsiteX20" fmla="*/ 556209 w 2148840"/>
                <a:gd name="connsiteY20" fmla="*/ 272295 h 1325880"/>
                <a:gd name="connsiteX21" fmla="*/ 611187 w 2148840"/>
                <a:gd name="connsiteY21" fmla="*/ 289361 h 1325880"/>
                <a:gd name="connsiteX22" fmla="*/ 612757 w 2148840"/>
                <a:gd name="connsiteY22" fmla="*/ 273794 h 1325880"/>
                <a:gd name="connsiteX23" fmla="*/ 948690 w 2148840"/>
                <a:gd name="connsiteY23" fmla="*/ 0 h 1325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148840" h="1325880">
                  <a:moveTo>
                    <a:pt x="948690" y="0"/>
                  </a:moveTo>
                  <a:cubicBezTo>
                    <a:pt x="1090723" y="0"/>
                    <a:pt x="1212588" y="86356"/>
                    <a:pt x="1264643" y="209428"/>
                  </a:cubicBezTo>
                  <a:lnTo>
                    <a:pt x="1272463" y="234618"/>
                  </a:lnTo>
                  <a:lnTo>
                    <a:pt x="1318138" y="209827"/>
                  </a:lnTo>
                  <a:cubicBezTo>
                    <a:pt x="1359162" y="192475"/>
                    <a:pt x="1404265" y="182880"/>
                    <a:pt x="1451610" y="182880"/>
                  </a:cubicBezTo>
                  <a:cubicBezTo>
                    <a:pt x="1569971" y="182880"/>
                    <a:pt x="1674326" y="242849"/>
                    <a:pt x="1735948" y="334061"/>
                  </a:cubicBezTo>
                  <a:lnTo>
                    <a:pt x="1754729" y="368663"/>
                  </a:lnTo>
                  <a:lnTo>
                    <a:pt x="1811161" y="374352"/>
                  </a:lnTo>
                  <a:cubicBezTo>
                    <a:pt x="2003874" y="413787"/>
                    <a:pt x="2148840" y="584299"/>
                    <a:pt x="2148840" y="788670"/>
                  </a:cubicBezTo>
                  <a:cubicBezTo>
                    <a:pt x="2148840" y="1022237"/>
                    <a:pt x="1959497" y="1211580"/>
                    <a:pt x="1725930" y="1211580"/>
                  </a:cubicBezTo>
                  <a:cubicBezTo>
                    <a:pt x="1638342" y="1211580"/>
                    <a:pt x="1556974" y="1184954"/>
                    <a:pt x="1489477" y="1139354"/>
                  </a:cubicBezTo>
                  <a:lnTo>
                    <a:pt x="1436947" y="1096013"/>
                  </a:lnTo>
                  <a:lnTo>
                    <a:pt x="1420223" y="1126825"/>
                  </a:lnTo>
                  <a:cubicBezTo>
                    <a:pt x="1339088" y="1246920"/>
                    <a:pt x="1201688" y="1325880"/>
                    <a:pt x="1045845" y="1325880"/>
                  </a:cubicBezTo>
                  <a:cubicBezTo>
                    <a:pt x="921171" y="1325880"/>
                    <a:pt x="808300" y="1275346"/>
                    <a:pt x="726597" y="1193643"/>
                  </a:cubicBezTo>
                  <a:lnTo>
                    <a:pt x="677235" y="1133816"/>
                  </a:lnTo>
                  <a:lnTo>
                    <a:pt x="643102" y="1152342"/>
                  </a:lnTo>
                  <a:cubicBezTo>
                    <a:pt x="587720" y="1175767"/>
                    <a:pt x="526830" y="1188720"/>
                    <a:pt x="462915" y="1188720"/>
                  </a:cubicBezTo>
                  <a:cubicBezTo>
                    <a:pt x="207254" y="1188720"/>
                    <a:pt x="0" y="981466"/>
                    <a:pt x="0" y="725805"/>
                  </a:cubicBezTo>
                  <a:cubicBezTo>
                    <a:pt x="0" y="470144"/>
                    <a:pt x="207254" y="262890"/>
                    <a:pt x="462915" y="262890"/>
                  </a:cubicBezTo>
                  <a:cubicBezTo>
                    <a:pt x="494873" y="262890"/>
                    <a:pt x="526074" y="266128"/>
                    <a:pt x="556209" y="272295"/>
                  </a:cubicBezTo>
                  <a:lnTo>
                    <a:pt x="611187" y="289361"/>
                  </a:lnTo>
                  <a:lnTo>
                    <a:pt x="612757" y="273794"/>
                  </a:lnTo>
                  <a:cubicBezTo>
                    <a:pt x="644731" y="117540"/>
                    <a:pt x="782984" y="0"/>
                    <a:pt x="948690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rgbClr val="91F0FD"/>
              </a:solidFill>
            </a:ln>
            <a:effectLst>
              <a:outerShdw blurRad="215900" dist="76200" dir="6600000" algn="t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4" name="任意多边形 133"/>
            <p:cNvSpPr/>
            <p:nvPr/>
          </p:nvSpPr>
          <p:spPr>
            <a:xfrm rot="21387068">
              <a:off x="8726219" y="-661204"/>
              <a:ext cx="2143214" cy="1322408"/>
            </a:xfrm>
            <a:custGeom>
              <a:avLst/>
              <a:gdLst>
                <a:gd name="connsiteX0" fmla="*/ 948690 w 2148840"/>
                <a:gd name="connsiteY0" fmla="*/ 0 h 1325880"/>
                <a:gd name="connsiteX1" fmla="*/ 1264643 w 2148840"/>
                <a:gd name="connsiteY1" fmla="*/ 209428 h 1325880"/>
                <a:gd name="connsiteX2" fmla="*/ 1272463 w 2148840"/>
                <a:gd name="connsiteY2" fmla="*/ 234618 h 1325880"/>
                <a:gd name="connsiteX3" fmla="*/ 1318138 w 2148840"/>
                <a:gd name="connsiteY3" fmla="*/ 209827 h 1325880"/>
                <a:gd name="connsiteX4" fmla="*/ 1451610 w 2148840"/>
                <a:gd name="connsiteY4" fmla="*/ 182880 h 1325880"/>
                <a:gd name="connsiteX5" fmla="*/ 1735948 w 2148840"/>
                <a:gd name="connsiteY5" fmla="*/ 334061 h 1325880"/>
                <a:gd name="connsiteX6" fmla="*/ 1754729 w 2148840"/>
                <a:gd name="connsiteY6" fmla="*/ 368663 h 1325880"/>
                <a:gd name="connsiteX7" fmla="*/ 1811161 w 2148840"/>
                <a:gd name="connsiteY7" fmla="*/ 374352 h 1325880"/>
                <a:gd name="connsiteX8" fmla="*/ 2148840 w 2148840"/>
                <a:gd name="connsiteY8" fmla="*/ 788670 h 1325880"/>
                <a:gd name="connsiteX9" fmla="*/ 1725930 w 2148840"/>
                <a:gd name="connsiteY9" fmla="*/ 1211580 h 1325880"/>
                <a:gd name="connsiteX10" fmla="*/ 1489477 w 2148840"/>
                <a:gd name="connsiteY10" fmla="*/ 1139354 h 1325880"/>
                <a:gd name="connsiteX11" fmla="*/ 1436947 w 2148840"/>
                <a:gd name="connsiteY11" fmla="*/ 1096013 h 1325880"/>
                <a:gd name="connsiteX12" fmla="*/ 1420223 w 2148840"/>
                <a:gd name="connsiteY12" fmla="*/ 1126825 h 1325880"/>
                <a:gd name="connsiteX13" fmla="*/ 1045845 w 2148840"/>
                <a:gd name="connsiteY13" fmla="*/ 1325880 h 1325880"/>
                <a:gd name="connsiteX14" fmla="*/ 726597 w 2148840"/>
                <a:gd name="connsiteY14" fmla="*/ 1193643 h 1325880"/>
                <a:gd name="connsiteX15" fmla="*/ 677235 w 2148840"/>
                <a:gd name="connsiteY15" fmla="*/ 1133816 h 1325880"/>
                <a:gd name="connsiteX16" fmla="*/ 643102 w 2148840"/>
                <a:gd name="connsiteY16" fmla="*/ 1152342 h 1325880"/>
                <a:gd name="connsiteX17" fmla="*/ 462915 w 2148840"/>
                <a:gd name="connsiteY17" fmla="*/ 1188720 h 1325880"/>
                <a:gd name="connsiteX18" fmla="*/ 0 w 2148840"/>
                <a:gd name="connsiteY18" fmla="*/ 725805 h 1325880"/>
                <a:gd name="connsiteX19" fmla="*/ 462915 w 2148840"/>
                <a:gd name="connsiteY19" fmla="*/ 262890 h 1325880"/>
                <a:gd name="connsiteX20" fmla="*/ 556209 w 2148840"/>
                <a:gd name="connsiteY20" fmla="*/ 272295 h 1325880"/>
                <a:gd name="connsiteX21" fmla="*/ 611187 w 2148840"/>
                <a:gd name="connsiteY21" fmla="*/ 289361 h 1325880"/>
                <a:gd name="connsiteX22" fmla="*/ 612757 w 2148840"/>
                <a:gd name="connsiteY22" fmla="*/ 273794 h 1325880"/>
                <a:gd name="connsiteX23" fmla="*/ 948690 w 2148840"/>
                <a:gd name="connsiteY23" fmla="*/ 0 h 1325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148840" h="1325880">
                  <a:moveTo>
                    <a:pt x="948690" y="0"/>
                  </a:moveTo>
                  <a:cubicBezTo>
                    <a:pt x="1090723" y="0"/>
                    <a:pt x="1212588" y="86356"/>
                    <a:pt x="1264643" y="209428"/>
                  </a:cubicBezTo>
                  <a:lnTo>
                    <a:pt x="1272463" y="234618"/>
                  </a:lnTo>
                  <a:lnTo>
                    <a:pt x="1318138" y="209827"/>
                  </a:lnTo>
                  <a:cubicBezTo>
                    <a:pt x="1359162" y="192475"/>
                    <a:pt x="1404265" y="182880"/>
                    <a:pt x="1451610" y="182880"/>
                  </a:cubicBezTo>
                  <a:cubicBezTo>
                    <a:pt x="1569971" y="182880"/>
                    <a:pt x="1674326" y="242849"/>
                    <a:pt x="1735948" y="334061"/>
                  </a:cubicBezTo>
                  <a:lnTo>
                    <a:pt x="1754729" y="368663"/>
                  </a:lnTo>
                  <a:lnTo>
                    <a:pt x="1811161" y="374352"/>
                  </a:lnTo>
                  <a:cubicBezTo>
                    <a:pt x="2003874" y="413787"/>
                    <a:pt x="2148840" y="584299"/>
                    <a:pt x="2148840" y="788670"/>
                  </a:cubicBezTo>
                  <a:cubicBezTo>
                    <a:pt x="2148840" y="1022237"/>
                    <a:pt x="1959497" y="1211580"/>
                    <a:pt x="1725930" y="1211580"/>
                  </a:cubicBezTo>
                  <a:cubicBezTo>
                    <a:pt x="1638342" y="1211580"/>
                    <a:pt x="1556974" y="1184954"/>
                    <a:pt x="1489477" y="1139354"/>
                  </a:cubicBezTo>
                  <a:lnTo>
                    <a:pt x="1436947" y="1096013"/>
                  </a:lnTo>
                  <a:lnTo>
                    <a:pt x="1420223" y="1126825"/>
                  </a:lnTo>
                  <a:cubicBezTo>
                    <a:pt x="1339088" y="1246920"/>
                    <a:pt x="1201688" y="1325880"/>
                    <a:pt x="1045845" y="1325880"/>
                  </a:cubicBezTo>
                  <a:cubicBezTo>
                    <a:pt x="921171" y="1325880"/>
                    <a:pt x="808300" y="1275346"/>
                    <a:pt x="726597" y="1193643"/>
                  </a:cubicBezTo>
                  <a:lnTo>
                    <a:pt x="677235" y="1133816"/>
                  </a:lnTo>
                  <a:lnTo>
                    <a:pt x="643102" y="1152342"/>
                  </a:lnTo>
                  <a:cubicBezTo>
                    <a:pt x="587720" y="1175767"/>
                    <a:pt x="526830" y="1188720"/>
                    <a:pt x="462915" y="1188720"/>
                  </a:cubicBezTo>
                  <a:cubicBezTo>
                    <a:pt x="207254" y="1188720"/>
                    <a:pt x="0" y="981466"/>
                    <a:pt x="0" y="725805"/>
                  </a:cubicBezTo>
                  <a:cubicBezTo>
                    <a:pt x="0" y="470144"/>
                    <a:pt x="207254" y="262890"/>
                    <a:pt x="462915" y="262890"/>
                  </a:cubicBezTo>
                  <a:cubicBezTo>
                    <a:pt x="494873" y="262890"/>
                    <a:pt x="526074" y="266128"/>
                    <a:pt x="556209" y="272295"/>
                  </a:cubicBezTo>
                  <a:lnTo>
                    <a:pt x="611187" y="289361"/>
                  </a:lnTo>
                  <a:lnTo>
                    <a:pt x="612757" y="273794"/>
                  </a:lnTo>
                  <a:cubicBezTo>
                    <a:pt x="644731" y="117540"/>
                    <a:pt x="782984" y="0"/>
                    <a:pt x="948690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rgbClr val="91F0FD"/>
              </a:solidFill>
            </a:ln>
            <a:effectLst>
              <a:innerShdw blurRad="355600" dist="114300" dir="3600000">
                <a:srgbClr val="19B4C9">
                  <a:alpha val="71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9" name="矩形 8"/>
          <p:cNvSpPr/>
          <p:nvPr/>
        </p:nvSpPr>
        <p:spPr>
          <a:xfrm rot="21070279">
            <a:off x="3167131" y="2698966"/>
            <a:ext cx="1415772" cy="15696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dist"/>
            <a:r>
              <a:rPr lang="en-US" altLang="zh-CN" sz="9600" b="1" dirty="0">
                <a:ln w="107950">
                  <a:solidFill>
                    <a:schemeClr val="bg1"/>
                  </a:solidFill>
                </a:ln>
                <a:solidFill>
                  <a:srgbClr val="BCDE12"/>
                </a:solidFill>
                <a:effectLst>
                  <a:outerShdw blurRad="203200" dist="76200" dir="5400000" algn="t" rotWithShape="0">
                    <a:prstClr val="black">
                      <a:alpha val="9000"/>
                    </a:prstClr>
                  </a:outerShdw>
                </a:effectLst>
                <a:latin typeface="Times New Roman" pitchFamily="18" charset="0"/>
                <a:ea typeface="张海山锐谐体" panose="02000000000000000000" pitchFamily="2" charset="-122"/>
                <a:cs typeface="Times New Roman" pitchFamily="18" charset="0"/>
              </a:rPr>
              <a:t>H</a:t>
            </a:r>
            <a:endParaRPr lang="zh-CN" altLang="en-US" sz="9600" b="1" dirty="0">
              <a:ln w="107950">
                <a:solidFill>
                  <a:schemeClr val="bg1"/>
                </a:solidFill>
              </a:ln>
              <a:solidFill>
                <a:srgbClr val="BCDE12"/>
              </a:solidFill>
              <a:effectLst>
                <a:outerShdw blurRad="203200" dist="76200" dir="5400000" algn="t" rotWithShape="0">
                  <a:prstClr val="black">
                    <a:alpha val="9000"/>
                  </a:prstClr>
                </a:outerShdw>
              </a:effectLst>
              <a:latin typeface="Times New Roman" pitchFamily="18" charset="0"/>
              <a:ea typeface="张海山锐谐体" panose="02000000000000000000" pitchFamily="2" charset="-122"/>
              <a:cs typeface="Times New Roman" pitchFamily="18" charset="0"/>
            </a:endParaRPr>
          </a:p>
        </p:txBody>
      </p:sp>
      <p:sp>
        <p:nvSpPr>
          <p:cNvPr id="61" name="矩形 60"/>
          <p:cNvSpPr/>
          <p:nvPr/>
        </p:nvSpPr>
        <p:spPr>
          <a:xfrm>
            <a:off x="4367427" y="2699601"/>
            <a:ext cx="1141659" cy="15696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altLang="zh-CN" sz="9600" b="1" dirty="0">
                <a:ln w="101600">
                  <a:noFill/>
                </a:ln>
                <a:solidFill>
                  <a:srgbClr val="FF7D93"/>
                </a:solidFill>
                <a:latin typeface="Times New Roman" pitchFamily="18" charset="0"/>
                <a:ea typeface="张海山锐谐体" panose="02000000000000000000" pitchFamily="2" charset="-122"/>
                <a:cs typeface="Times New Roman" pitchFamily="18" charset="0"/>
              </a:rPr>
              <a:t>O</a:t>
            </a:r>
            <a:endParaRPr lang="zh-CN" altLang="en-US" sz="9600" b="1" dirty="0">
              <a:ln w="101600">
                <a:noFill/>
              </a:ln>
              <a:solidFill>
                <a:srgbClr val="FF7D93"/>
              </a:solidFill>
              <a:latin typeface="Times New Roman" pitchFamily="18" charset="0"/>
              <a:ea typeface="张海山锐谐体" panose="02000000000000000000" pitchFamily="2" charset="-122"/>
              <a:cs typeface="Times New Roman" pitchFamily="18" charset="0"/>
            </a:endParaRPr>
          </a:p>
        </p:txBody>
      </p:sp>
      <p:sp>
        <p:nvSpPr>
          <p:cNvPr id="62" name="文本框 61"/>
          <p:cNvSpPr txBox="1"/>
          <p:nvPr/>
        </p:nvSpPr>
        <p:spPr>
          <a:xfrm rot="424737">
            <a:off x="5298531" y="2778633"/>
            <a:ext cx="133477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9600" b="1" dirty="0">
                <a:ln w="63500">
                  <a:noFill/>
                </a:ln>
                <a:solidFill>
                  <a:srgbClr val="13D6EB"/>
                </a:solidFill>
                <a:latin typeface="Times New Roman" pitchFamily="18" charset="0"/>
                <a:ea typeface="张海山锐谐体" panose="02000000000000000000" pitchFamily="2" charset="-122"/>
                <a:cs typeface="Times New Roman" pitchFamily="18" charset="0"/>
              </a:rPr>
              <a:t>Á</a:t>
            </a:r>
            <a:endParaRPr lang="zh-CN" altLang="en-US" sz="9600" b="1" dirty="0">
              <a:ln w="63500">
                <a:noFill/>
              </a:ln>
              <a:solidFill>
                <a:srgbClr val="13D6EB"/>
              </a:solidFill>
              <a:latin typeface="Times New Roman" pitchFamily="18" charset="0"/>
              <a:ea typeface="张海山锐谐体" panose="02000000000000000000" pitchFamily="2" charset="-122"/>
              <a:cs typeface="Times New Roman" pitchFamily="18" charset="0"/>
            </a:endParaRPr>
          </a:p>
        </p:txBody>
      </p:sp>
      <p:grpSp>
        <p:nvGrpSpPr>
          <p:cNvPr id="141" name="组合 140"/>
          <p:cNvGrpSpPr/>
          <p:nvPr/>
        </p:nvGrpSpPr>
        <p:grpSpPr>
          <a:xfrm rot="920444">
            <a:off x="3202114" y="4087393"/>
            <a:ext cx="577446" cy="566828"/>
            <a:chOff x="10646778" y="4753862"/>
            <a:chExt cx="751521" cy="737702"/>
          </a:xfrm>
        </p:grpSpPr>
        <p:sp>
          <p:nvSpPr>
            <p:cNvPr id="142" name="五角星 2"/>
            <p:cNvSpPr/>
            <p:nvPr/>
          </p:nvSpPr>
          <p:spPr>
            <a:xfrm rot="20227648" flipH="1">
              <a:off x="10648573" y="4753862"/>
              <a:ext cx="749726" cy="728735"/>
            </a:xfrm>
            <a:custGeom>
              <a:avLst/>
              <a:gdLst>
                <a:gd name="connsiteX0" fmla="*/ 1 w 914400"/>
                <a:gd name="connsiteY0" fmla="*/ 349269 h 914400"/>
                <a:gd name="connsiteX1" fmla="*/ 262140 w 914400"/>
                <a:gd name="connsiteY1" fmla="*/ 223173 h 914400"/>
                <a:gd name="connsiteX2" fmla="*/ 457200 w 914400"/>
                <a:gd name="connsiteY2" fmla="*/ 0 h 914400"/>
                <a:gd name="connsiteX3" fmla="*/ 652260 w 914400"/>
                <a:gd name="connsiteY3" fmla="*/ 223173 h 914400"/>
                <a:gd name="connsiteX4" fmla="*/ 914399 w 914400"/>
                <a:gd name="connsiteY4" fmla="*/ 349269 h 914400"/>
                <a:gd name="connsiteX5" fmla="*/ 772814 w 914400"/>
                <a:gd name="connsiteY5" fmla="*/ 613293 h 914400"/>
                <a:gd name="connsiteX6" fmla="*/ 739765 w 914400"/>
                <a:gd name="connsiteY6" fmla="*/ 914398 h 914400"/>
                <a:gd name="connsiteX7" fmla="*/ 457200 w 914400"/>
                <a:gd name="connsiteY7" fmla="*/ 854400 h 914400"/>
                <a:gd name="connsiteX8" fmla="*/ 174635 w 914400"/>
                <a:gd name="connsiteY8" fmla="*/ 914398 h 914400"/>
                <a:gd name="connsiteX9" fmla="*/ 141586 w 914400"/>
                <a:gd name="connsiteY9" fmla="*/ 613293 h 914400"/>
                <a:gd name="connsiteX10" fmla="*/ 1 w 914400"/>
                <a:gd name="connsiteY10" fmla="*/ 349269 h 914400"/>
                <a:gd name="connsiteX0" fmla="*/ 0 w 914398"/>
                <a:gd name="connsiteY0" fmla="*/ 349269 h 923906"/>
                <a:gd name="connsiteX1" fmla="*/ 262139 w 914398"/>
                <a:gd name="connsiteY1" fmla="*/ 223173 h 923906"/>
                <a:gd name="connsiteX2" fmla="*/ 457199 w 914398"/>
                <a:gd name="connsiteY2" fmla="*/ 0 h 923906"/>
                <a:gd name="connsiteX3" fmla="*/ 652259 w 914398"/>
                <a:gd name="connsiteY3" fmla="*/ 223173 h 923906"/>
                <a:gd name="connsiteX4" fmla="*/ 914398 w 914398"/>
                <a:gd name="connsiteY4" fmla="*/ 349269 h 923906"/>
                <a:gd name="connsiteX5" fmla="*/ 772813 w 914398"/>
                <a:gd name="connsiteY5" fmla="*/ 613293 h 923906"/>
                <a:gd name="connsiteX6" fmla="*/ 739764 w 914398"/>
                <a:gd name="connsiteY6" fmla="*/ 914398 h 923906"/>
                <a:gd name="connsiteX7" fmla="*/ 457199 w 914398"/>
                <a:gd name="connsiteY7" fmla="*/ 854400 h 923906"/>
                <a:gd name="connsiteX8" fmla="*/ 174634 w 914398"/>
                <a:gd name="connsiteY8" fmla="*/ 914398 h 923906"/>
                <a:gd name="connsiteX9" fmla="*/ 141585 w 914398"/>
                <a:gd name="connsiteY9" fmla="*/ 613293 h 923906"/>
                <a:gd name="connsiteX10" fmla="*/ 0 w 914398"/>
                <a:gd name="connsiteY10" fmla="*/ 349269 h 923906"/>
                <a:gd name="connsiteX0" fmla="*/ 0 w 916461"/>
                <a:gd name="connsiteY0" fmla="*/ 349269 h 923906"/>
                <a:gd name="connsiteX1" fmla="*/ 262139 w 916461"/>
                <a:gd name="connsiteY1" fmla="*/ 223173 h 923906"/>
                <a:gd name="connsiteX2" fmla="*/ 457199 w 916461"/>
                <a:gd name="connsiteY2" fmla="*/ 0 h 923906"/>
                <a:gd name="connsiteX3" fmla="*/ 652259 w 916461"/>
                <a:gd name="connsiteY3" fmla="*/ 223173 h 923906"/>
                <a:gd name="connsiteX4" fmla="*/ 914398 w 916461"/>
                <a:gd name="connsiteY4" fmla="*/ 349269 h 923906"/>
                <a:gd name="connsiteX5" fmla="*/ 772813 w 916461"/>
                <a:gd name="connsiteY5" fmla="*/ 613293 h 923906"/>
                <a:gd name="connsiteX6" fmla="*/ 739764 w 916461"/>
                <a:gd name="connsiteY6" fmla="*/ 914398 h 923906"/>
                <a:gd name="connsiteX7" fmla="*/ 457199 w 916461"/>
                <a:gd name="connsiteY7" fmla="*/ 854400 h 923906"/>
                <a:gd name="connsiteX8" fmla="*/ 174634 w 916461"/>
                <a:gd name="connsiteY8" fmla="*/ 914398 h 923906"/>
                <a:gd name="connsiteX9" fmla="*/ 141585 w 916461"/>
                <a:gd name="connsiteY9" fmla="*/ 613293 h 923906"/>
                <a:gd name="connsiteX10" fmla="*/ 0 w 916461"/>
                <a:gd name="connsiteY10" fmla="*/ 349269 h 923906"/>
                <a:gd name="connsiteX0" fmla="*/ 0 w 916461"/>
                <a:gd name="connsiteY0" fmla="*/ 349269 h 923906"/>
                <a:gd name="connsiteX1" fmla="*/ 262139 w 916461"/>
                <a:gd name="connsiteY1" fmla="*/ 223173 h 923906"/>
                <a:gd name="connsiteX2" fmla="*/ 457199 w 916461"/>
                <a:gd name="connsiteY2" fmla="*/ 0 h 923906"/>
                <a:gd name="connsiteX3" fmla="*/ 652259 w 916461"/>
                <a:gd name="connsiteY3" fmla="*/ 223173 h 923906"/>
                <a:gd name="connsiteX4" fmla="*/ 914398 w 916461"/>
                <a:gd name="connsiteY4" fmla="*/ 349269 h 923906"/>
                <a:gd name="connsiteX5" fmla="*/ 772813 w 916461"/>
                <a:gd name="connsiteY5" fmla="*/ 613293 h 923906"/>
                <a:gd name="connsiteX6" fmla="*/ 739764 w 916461"/>
                <a:gd name="connsiteY6" fmla="*/ 914398 h 923906"/>
                <a:gd name="connsiteX7" fmla="*/ 457199 w 916461"/>
                <a:gd name="connsiteY7" fmla="*/ 854400 h 923906"/>
                <a:gd name="connsiteX8" fmla="*/ 174634 w 916461"/>
                <a:gd name="connsiteY8" fmla="*/ 914398 h 923906"/>
                <a:gd name="connsiteX9" fmla="*/ 141585 w 916461"/>
                <a:gd name="connsiteY9" fmla="*/ 613293 h 923906"/>
                <a:gd name="connsiteX10" fmla="*/ 0 w 916461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18524" h="923906">
                  <a:moveTo>
                    <a:pt x="2063" y="349269"/>
                  </a:moveTo>
                  <a:cubicBezTo>
                    <a:pt x="22155" y="284249"/>
                    <a:pt x="188002" y="281384"/>
                    <a:pt x="264202" y="223173"/>
                  </a:cubicBezTo>
                  <a:cubicBezTo>
                    <a:pt x="340402" y="164962"/>
                    <a:pt x="394242" y="0"/>
                    <a:pt x="459262" y="0"/>
                  </a:cubicBezTo>
                  <a:cubicBezTo>
                    <a:pt x="524282" y="0"/>
                    <a:pt x="578122" y="164962"/>
                    <a:pt x="654322" y="223173"/>
                  </a:cubicBezTo>
                  <a:cubicBezTo>
                    <a:pt x="730522" y="281384"/>
                    <a:pt x="896369" y="284249"/>
                    <a:pt x="916461" y="349269"/>
                  </a:cubicBezTo>
                  <a:cubicBezTo>
                    <a:pt x="936553" y="414289"/>
                    <a:pt x="803982" y="519105"/>
                    <a:pt x="774876" y="613293"/>
                  </a:cubicBezTo>
                  <a:cubicBezTo>
                    <a:pt x="745770" y="707481"/>
                    <a:pt x="794429" y="874213"/>
                    <a:pt x="741827" y="914398"/>
                  </a:cubicBezTo>
                  <a:cubicBezTo>
                    <a:pt x="689225" y="954583"/>
                    <a:pt x="553450" y="854400"/>
                    <a:pt x="459262" y="854400"/>
                  </a:cubicBezTo>
                  <a:cubicBezTo>
                    <a:pt x="365074" y="874399"/>
                    <a:pt x="257367" y="928196"/>
                    <a:pt x="176697" y="914398"/>
                  </a:cubicBezTo>
                  <a:cubicBezTo>
                    <a:pt x="96027" y="900600"/>
                    <a:pt x="172754" y="707481"/>
                    <a:pt x="143648" y="613293"/>
                  </a:cubicBezTo>
                  <a:cubicBezTo>
                    <a:pt x="114542" y="519105"/>
                    <a:pt x="-18029" y="414289"/>
                    <a:pt x="2063" y="349269"/>
                  </a:cubicBezTo>
                  <a:close/>
                </a:path>
              </a:pathLst>
            </a:custGeom>
            <a:solidFill>
              <a:schemeClr val="bg1"/>
            </a:solidFill>
            <a:ln w="15875">
              <a:noFill/>
            </a:ln>
            <a:effectLst>
              <a:outerShdw blurRad="76200" dist="50800" dir="5400000" algn="t" rotWithShape="0">
                <a:prstClr val="black">
                  <a:alpha val="1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43" name="组合 142"/>
            <p:cNvGrpSpPr/>
            <p:nvPr/>
          </p:nvGrpSpPr>
          <p:grpSpPr>
            <a:xfrm>
              <a:off x="10646778" y="4762829"/>
              <a:ext cx="749726" cy="728735"/>
              <a:chOff x="11012539" y="4493889"/>
              <a:chExt cx="749726" cy="728735"/>
            </a:xfrm>
          </p:grpSpPr>
          <p:sp>
            <p:nvSpPr>
              <p:cNvPr id="144" name="五角星 2"/>
              <p:cNvSpPr/>
              <p:nvPr/>
            </p:nvSpPr>
            <p:spPr>
              <a:xfrm rot="20227648" flipH="1">
                <a:off x="11012539" y="4493889"/>
                <a:ext cx="749726" cy="728735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" fmla="*/ 0 w 914398"/>
                  <a:gd name="connsiteY0" fmla="*/ 349269 h 923906"/>
                  <a:gd name="connsiteX1" fmla="*/ 262139 w 914398"/>
                  <a:gd name="connsiteY1" fmla="*/ 223173 h 923906"/>
                  <a:gd name="connsiteX2" fmla="*/ 457199 w 914398"/>
                  <a:gd name="connsiteY2" fmla="*/ 0 h 923906"/>
                  <a:gd name="connsiteX3" fmla="*/ 652259 w 914398"/>
                  <a:gd name="connsiteY3" fmla="*/ 223173 h 923906"/>
                  <a:gd name="connsiteX4" fmla="*/ 914398 w 914398"/>
                  <a:gd name="connsiteY4" fmla="*/ 349269 h 923906"/>
                  <a:gd name="connsiteX5" fmla="*/ 772813 w 914398"/>
                  <a:gd name="connsiteY5" fmla="*/ 613293 h 923906"/>
                  <a:gd name="connsiteX6" fmla="*/ 739764 w 914398"/>
                  <a:gd name="connsiteY6" fmla="*/ 914398 h 923906"/>
                  <a:gd name="connsiteX7" fmla="*/ 457199 w 914398"/>
                  <a:gd name="connsiteY7" fmla="*/ 854400 h 923906"/>
                  <a:gd name="connsiteX8" fmla="*/ 174634 w 914398"/>
                  <a:gd name="connsiteY8" fmla="*/ 914398 h 923906"/>
                  <a:gd name="connsiteX9" fmla="*/ 141585 w 914398"/>
                  <a:gd name="connsiteY9" fmla="*/ 613293 h 923906"/>
                  <a:gd name="connsiteX10" fmla="*/ 0 w 914398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18524" h="923906">
                    <a:moveTo>
                      <a:pt x="2063" y="349269"/>
                    </a:moveTo>
                    <a:cubicBezTo>
                      <a:pt x="22155" y="284249"/>
                      <a:pt x="188002" y="281384"/>
                      <a:pt x="264202" y="223173"/>
                    </a:cubicBezTo>
                    <a:cubicBezTo>
                      <a:pt x="340402" y="164962"/>
                      <a:pt x="394242" y="0"/>
                      <a:pt x="459262" y="0"/>
                    </a:cubicBezTo>
                    <a:cubicBezTo>
                      <a:pt x="524282" y="0"/>
                      <a:pt x="578122" y="164962"/>
                      <a:pt x="654322" y="223173"/>
                    </a:cubicBezTo>
                    <a:cubicBezTo>
                      <a:pt x="730522" y="281384"/>
                      <a:pt x="896369" y="284249"/>
                      <a:pt x="916461" y="349269"/>
                    </a:cubicBezTo>
                    <a:cubicBezTo>
                      <a:pt x="936553" y="414289"/>
                      <a:pt x="803982" y="519105"/>
                      <a:pt x="774876" y="613293"/>
                    </a:cubicBezTo>
                    <a:cubicBezTo>
                      <a:pt x="745770" y="707481"/>
                      <a:pt x="794429" y="874213"/>
                      <a:pt x="741827" y="914398"/>
                    </a:cubicBezTo>
                    <a:cubicBezTo>
                      <a:pt x="689225" y="954583"/>
                      <a:pt x="553450" y="854400"/>
                      <a:pt x="459262" y="854400"/>
                    </a:cubicBezTo>
                    <a:cubicBezTo>
                      <a:pt x="365074" y="874399"/>
                      <a:pt x="257367" y="928196"/>
                      <a:pt x="176697" y="914398"/>
                    </a:cubicBezTo>
                    <a:cubicBezTo>
                      <a:pt x="96027" y="900600"/>
                      <a:pt x="172754" y="707481"/>
                      <a:pt x="143648" y="613293"/>
                    </a:cubicBezTo>
                    <a:cubicBezTo>
                      <a:pt x="114542" y="519105"/>
                      <a:pt x="-18029" y="414289"/>
                      <a:pt x="2063" y="349269"/>
                    </a:cubicBezTo>
                    <a:close/>
                  </a:path>
                </a:pathLst>
              </a:custGeom>
              <a:solidFill>
                <a:srgbClr val="64E4F2"/>
              </a:solidFill>
              <a:ln w="15875">
                <a:solidFill>
                  <a:schemeClr val="bg1"/>
                </a:solidFill>
              </a:ln>
              <a:effectLst>
                <a:innerShdw blurRad="292100">
                  <a:srgbClr val="00B0F0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5" name="五角星 2"/>
              <p:cNvSpPr/>
              <p:nvPr/>
            </p:nvSpPr>
            <p:spPr>
              <a:xfrm rot="20424262">
                <a:off x="11046365" y="4655056"/>
                <a:ext cx="290576" cy="221980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" fmla="*/ 0 w 914398"/>
                  <a:gd name="connsiteY0" fmla="*/ 349269 h 923906"/>
                  <a:gd name="connsiteX1" fmla="*/ 262139 w 914398"/>
                  <a:gd name="connsiteY1" fmla="*/ 223173 h 923906"/>
                  <a:gd name="connsiteX2" fmla="*/ 457199 w 914398"/>
                  <a:gd name="connsiteY2" fmla="*/ 0 h 923906"/>
                  <a:gd name="connsiteX3" fmla="*/ 652259 w 914398"/>
                  <a:gd name="connsiteY3" fmla="*/ 223173 h 923906"/>
                  <a:gd name="connsiteX4" fmla="*/ 914398 w 914398"/>
                  <a:gd name="connsiteY4" fmla="*/ 349269 h 923906"/>
                  <a:gd name="connsiteX5" fmla="*/ 772813 w 914398"/>
                  <a:gd name="connsiteY5" fmla="*/ 613293 h 923906"/>
                  <a:gd name="connsiteX6" fmla="*/ 739764 w 914398"/>
                  <a:gd name="connsiteY6" fmla="*/ 914398 h 923906"/>
                  <a:gd name="connsiteX7" fmla="*/ 457199 w 914398"/>
                  <a:gd name="connsiteY7" fmla="*/ 854400 h 923906"/>
                  <a:gd name="connsiteX8" fmla="*/ 174634 w 914398"/>
                  <a:gd name="connsiteY8" fmla="*/ 914398 h 923906"/>
                  <a:gd name="connsiteX9" fmla="*/ 141585 w 914398"/>
                  <a:gd name="connsiteY9" fmla="*/ 613293 h 923906"/>
                  <a:gd name="connsiteX10" fmla="*/ 0 w 914398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654322 w 918524"/>
                  <a:gd name="connsiteY0" fmla="*/ 223173 h 923906"/>
                  <a:gd name="connsiteX1" fmla="*/ 916461 w 918524"/>
                  <a:gd name="connsiteY1" fmla="*/ 349269 h 923906"/>
                  <a:gd name="connsiteX2" fmla="*/ 774876 w 918524"/>
                  <a:gd name="connsiteY2" fmla="*/ 613293 h 923906"/>
                  <a:gd name="connsiteX3" fmla="*/ 741827 w 918524"/>
                  <a:gd name="connsiteY3" fmla="*/ 914398 h 923906"/>
                  <a:gd name="connsiteX4" fmla="*/ 459262 w 918524"/>
                  <a:gd name="connsiteY4" fmla="*/ 854400 h 923906"/>
                  <a:gd name="connsiteX5" fmla="*/ 176697 w 918524"/>
                  <a:gd name="connsiteY5" fmla="*/ 914398 h 923906"/>
                  <a:gd name="connsiteX6" fmla="*/ 143648 w 918524"/>
                  <a:gd name="connsiteY6" fmla="*/ 613293 h 923906"/>
                  <a:gd name="connsiteX7" fmla="*/ 2063 w 918524"/>
                  <a:gd name="connsiteY7" fmla="*/ 349269 h 923906"/>
                  <a:gd name="connsiteX8" fmla="*/ 264202 w 918524"/>
                  <a:gd name="connsiteY8" fmla="*/ 223173 h 923906"/>
                  <a:gd name="connsiteX9" fmla="*/ 459262 w 918524"/>
                  <a:gd name="connsiteY9" fmla="*/ 0 h 923906"/>
                  <a:gd name="connsiteX10" fmla="*/ 715845 w 918524"/>
                  <a:gd name="connsiteY10" fmla="*/ 284696 h 923906"/>
                  <a:gd name="connsiteX0" fmla="*/ 916461 w 918524"/>
                  <a:gd name="connsiteY0" fmla="*/ 349269 h 923906"/>
                  <a:gd name="connsiteX1" fmla="*/ 774876 w 918524"/>
                  <a:gd name="connsiteY1" fmla="*/ 613293 h 923906"/>
                  <a:gd name="connsiteX2" fmla="*/ 741827 w 918524"/>
                  <a:gd name="connsiteY2" fmla="*/ 914398 h 923906"/>
                  <a:gd name="connsiteX3" fmla="*/ 459262 w 918524"/>
                  <a:gd name="connsiteY3" fmla="*/ 854400 h 923906"/>
                  <a:gd name="connsiteX4" fmla="*/ 176697 w 918524"/>
                  <a:gd name="connsiteY4" fmla="*/ 914398 h 923906"/>
                  <a:gd name="connsiteX5" fmla="*/ 143648 w 918524"/>
                  <a:gd name="connsiteY5" fmla="*/ 613293 h 923906"/>
                  <a:gd name="connsiteX6" fmla="*/ 2063 w 918524"/>
                  <a:gd name="connsiteY6" fmla="*/ 349269 h 923906"/>
                  <a:gd name="connsiteX7" fmla="*/ 264202 w 918524"/>
                  <a:gd name="connsiteY7" fmla="*/ 223173 h 923906"/>
                  <a:gd name="connsiteX8" fmla="*/ 459262 w 918524"/>
                  <a:gd name="connsiteY8" fmla="*/ 0 h 923906"/>
                  <a:gd name="connsiteX9" fmla="*/ 715845 w 918524"/>
                  <a:gd name="connsiteY9" fmla="*/ 284696 h 923906"/>
                  <a:gd name="connsiteX0" fmla="*/ 774876 w 774876"/>
                  <a:gd name="connsiteY0" fmla="*/ 613293 h 923906"/>
                  <a:gd name="connsiteX1" fmla="*/ 741827 w 774876"/>
                  <a:gd name="connsiteY1" fmla="*/ 914398 h 923906"/>
                  <a:gd name="connsiteX2" fmla="*/ 459262 w 774876"/>
                  <a:gd name="connsiteY2" fmla="*/ 854400 h 923906"/>
                  <a:gd name="connsiteX3" fmla="*/ 176697 w 774876"/>
                  <a:gd name="connsiteY3" fmla="*/ 914398 h 923906"/>
                  <a:gd name="connsiteX4" fmla="*/ 143648 w 774876"/>
                  <a:gd name="connsiteY4" fmla="*/ 613293 h 923906"/>
                  <a:gd name="connsiteX5" fmla="*/ 2063 w 774876"/>
                  <a:gd name="connsiteY5" fmla="*/ 349269 h 923906"/>
                  <a:gd name="connsiteX6" fmla="*/ 264202 w 774876"/>
                  <a:gd name="connsiteY6" fmla="*/ 223173 h 923906"/>
                  <a:gd name="connsiteX7" fmla="*/ 459262 w 774876"/>
                  <a:gd name="connsiteY7" fmla="*/ 0 h 923906"/>
                  <a:gd name="connsiteX8" fmla="*/ 715845 w 774876"/>
                  <a:gd name="connsiteY8" fmla="*/ 284696 h 923906"/>
                  <a:gd name="connsiteX0" fmla="*/ 741827 w 741827"/>
                  <a:gd name="connsiteY0" fmla="*/ 914398 h 923906"/>
                  <a:gd name="connsiteX1" fmla="*/ 459262 w 741827"/>
                  <a:gd name="connsiteY1" fmla="*/ 854400 h 923906"/>
                  <a:gd name="connsiteX2" fmla="*/ 176697 w 741827"/>
                  <a:gd name="connsiteY2" fmla="*/ 914398 h 923906"/>
                  <a:gd name="connsiteX3" fmla="*/ 143648 w 741827"/>
                  <a:gd name="connsiteY3" fmla="*/ 613293 h 923906"/>
                  <a:gd name="connsiteX4" fmla="*/ 2063 w 741827"/>
                  <a:gd name="connsiteY4" fmla="*/ 349269 h 923906"/>
                  <a:gd name="connsiteX5" fmla="*/ 264202 w 741827"/>
                  <a:gd name="connsiteY5" fmla="*/ 223173 h 923906"/>
                  <a:gd name="connsiteX6" fmla="*/ 459262 w 741827"/>
                  <a:gd name="connsiteY6" fmla="*/ 0 h 923906"/>
                  <a:gd name="connsiteX7" fmla="*/ 715845 w 741827"/>
                  <a:gd name="connsiteY7" fmla="*/ 284696 h 923906"/>
                  <a:gd name="connsiteX0" fmla="*/ 459262 w 715845"/>
                  <a:gd name="connsiteY0" fmla="*/ 854400 h 916632"/>
                  <a:gd name="connsiteX1" fmla="*/ 176697 w 715845"/>
                  <a:gd name="connsiteY1" fmla="*/ 914398 h 916632"/>
                  <a:gd name="connsiteX2" fmla="*/ 143648 w 715845"/>
                  <a:gd name="connsiteY2" fmla="*/ 613293 h 916632"/>
                  <a:gd name="connsiteX3" fmla="*/ 2063 w 715845"/>
                  <a:gd name="connsiteY3" fmla="*/ 349269 h 916632"/>
                  <a:gd name="connsiteX4" fmla="*/ 264202 w 715845"/>
                  <a:gd name="connsiteY4" fmla="*/ 223173 h 916632"/>
                  <a:gd name="connsiteX5" fmla="*/ 459262 w 715845"/>
                  <a:gd name="connsiteY5" fmla="*/ 0 h 916632"/>
                  <a:gd name="connsiteX6" fmla="*/ 715845 w 715845"/>
                  <a:gd name="connsiteY6" fmla="*/ 284696 h 916632"/>
                  <a:gd name="connsiteX0" fmla="*/ 176697 w 715845"/>
                  <a:gd name="connsiteY0" fmla="*/ 914398 h 914398"/>
                  <a:gd name="connsiteX1" fmla="*/ 143648 w 715845"/>
                  <a:gd name="connsiteY1" fmla="*/ 613293 h 914398"/>
                  <a:gd name="connsiteX2" fmla="*/ 2063 w 715845"/>
                  <a:gd name="connsiteY2" fmla="*/ 349269 h 914398"/>
                  <a:gd name="connsiteX3" fmla="*/ 264202 w 715845"/>
                  <a:gd name="connsiteY3" fmla="*/ 223173 h 914398"/>
                  <a:gd name="connsiteX4" fmla="*/ 459262 w 715845"/>
                  <a:gd name="connsiteY4" fmla="*/ 0 h 914398"/>
                  <a:gd name="connsiteX5" fmla="*/ 715845 w 715845"/>
                  <a:gd name="connsiteY5" fmla="*/ 284696 h 914398"/>
                  <a:gd name="connsiteX0" fmla="*/ 143648 w 715845"/>
                  <a:gd name="connsiteY0" fmla="*/ 613293 h 613293"/>
                  <a:gd name="connsiteX1" fmla="*/ 2063 w 715845"/>
                  <a:gd name="connsiteY1" fmla="*/ 349269 h 613293"/>
                  <a:gd name="connsiteX2" fmla="*/ 264202 w 715845"/>
                  <a:gd name="connsiteY2" fmla="*/ 223173 h 613293"/>
                  <a:gd name="connsiteX3" fmla="*/ 459262 w 715845"/>
                  <a:gd name="connsiteY3" fmla="*/ 0 h 613293"/>
                  <a:gd name="connsiteX4" fmla="*/ 715845 w 715845"/>
                  <a:gd name="connsiteY4" fmla="*/ 284696 h 613293"/>
                  <a:gd name="connsiteX0" fmla="*/ 0 w 713782"/>
                  <a:gd name="connsiteY0" fmla="*/ 349269 h 349269"/>
                  <a:gd name="connsiteX1" fmla="*/ 262139 w 713782"/>
                  <a:gd name="connsiteY1" fmla="*/ 223173 h 349269"/>
                  <a:gd name="connsiteX2" fmla="*/ 457199 w 713782"/>
                  <a:gd name="connsiteY2" fmla="*/ 0 h 349269"/>
                  <a:gd name="connsiteX3" fmla="*/ 713782 w 713782"/>
                  <a:gd name="connsiteY3" fmla="*/ 284696 h 349269"/>
                  <a:gd name="connsiteX0" fmla="*/ 0 w 457199"/>
                  <a:gd name="connsiteY0" fmla="*/ 349269 h 349269"/>
                  <a:gd name="connsiteX1" fmla="*/ 262139 w 457199"/>
                  <a:gd name="connsiteY1" fmla="*/ 223173 h 349269"/>
                  <a:gd name="connsiteX2" fmla="*/ 457199 w 457199"/>
                  <a:gd name="connsiteY2" fmla="*/ 0 h 349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57199" h="349269">
                    <a:moveTo>
                      <a:pt x="0" y="349269"/>
                    </a:moveTo>
                    <a:cubicBezTo>
                      <a:pt x="20092" y="284249"/>
                      <a:pt x="185939" y="281384"/>
                      <a:pt x="262139" y="223173"/>
                    </a:cubicBezTo>
                    <a:cubicBezTo>
                      <a:pt x="338339" y="164962"/>
                      <a:pt x="392179" y="0"/>
                      <a:pt x="457199" y="0"/>
                    </a:cubicBezTo>
                  </a:path>
                </a:pathLst>
              </a:custGeom>
              <a:noFill/>
              <a:ln w="28575" cap="rnd">
                <a:solidFill>
                  <a:schemeClr val="bg1">
                    <a:alpha val="89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6" name="五角星 2"/>
              <p:cNvSpPr/>
              <p:nvPr/>
            </p:nvSpPr>
            <p:spPr>
              <a:xfrm rot="6997346">
                <a:off x="11587935" y="4901938"/>
                <a:ext cx="128719" cy="147271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" fmla="*/ 0 w 914398"/>
                  <a:gd name="connsiteY0" fmla="*/ 349269 h 923906"/>
                  <a:gd name="connsiteX1" fmla="*/ 262139 w 914398"/>
                  <a:gd name="connsiteY1" fmla="*/ 223173 h 923906"/>
                  <a:gd name="connsiteX2" fmla="*/ 457199 w 914398"/>
                  <a:gd name="connsiteY2" fmla="*/ 0 h 923906"/>
                  <a:gd name="connsiteX3" fmla="*/ 652259 w 914398"/>
                  <a:gd name="connsiteY3" fmla="*/ 223173 h 923906"/>
                  <a:gd name="connsiteX4" fmla="*/ 914398 w 914398"/>
                  <a:gd name="connsiteY4" fmla="*/ 349269 h 923906"/>
                  <a:gd name="connsiteX5" fmla="*/ 772813 w 914398"/>
                  <a:gd name="connsiteY5" fmla="*/ 613293 h 923906"/>
                  <a:gd name="connsiteX6" fmla="*/ 739764 w 914398"/>
                  <a:gd name="connsiteY6" fmla="*/ 914398 h 923906"/>
                  <a:gd name="connsiteX7" fmla="*/ 457199 w 914398"/>
                  <a:gd name="connsiteY7" fmla="*/ 854400 h 923906"/>
                  <a:gd name="connsiteX8" fmla="*/ 174634 w 914398"/>
                  <a:gd name="connsiteY8" fmla="*/ 914398 h 923906"/>
                  <a:gd name="connsiteX9" fmla="*/ 141585 w 914398"/>
                  <a:gd name="connsiteY9" fmla="*/ 613293 h 923906"/>
                  <a:gd name="connsiteX10" fmla="*/ 0 w 914398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654322 w 918524"/>
                  <a:gd name="connsiteY0" fmla="*/ 223173 h 923906"/>
                  <a:gd name="connsiteX1" fmla="*/ 916461 w 918524"/>
                  <a:gd name="connsiteY1" fmla="*/ 349269 h 923906"/>
                  <a:gd name="connsiteX2" fmla="*/ 774876 w 918524"/>
                  <a:gd name="connsiteY2" fmla="*/ 613293 h 923906"/>
                  <a:gd name="connsiteX3" fmla="*/ 741827 w 918524"/>
                  <a:gd name="connsiteY3" fmla="*/ 914398 h 923906"/>
                  <a:gd name="connsiteX4" fmla="*/ 459262 w 918524"/>
                  <a:gd name="connsiteY4" fmla="*/ 854400 h 923906"/>
                  <a:gd name="connsiteX5" fmla="*/ 176697 w 918524"/>
                  <a:gd name="connsiteY5" fmla="*/ 914398 h 923906"/>
                  <a:gd name="connsiteX6" fmla="*/ 143648 w 918524"/>
                  <a:gd name="connsiteY6" fmla="*/ 613293 h 923906"/>
                  <a:gd name="connsiteX7" fmla="*/ 2063 w 918524"/>
                  <a:gd name="connsiteY7" fmla="*/ 349269 h 923906"/>
                  <a:gd name="connsiteX8" fmla="*/ 264202 w 918524"/>
                  <a:gd name="connsiteY8" fmla="*/ 223173 h 923906"/>
                  <a:gd name="connsiteX9" fmla="*/ 459262 w 918524"/>
                  <a:gd name="connsiteY9" fmla="*/ 0 h 923906"/>
                  <a:gd name="connsiteX10" fmla="*/ 715845 w 918524"/>
                  <a:gd name="connsiteY10" fmla="*/ 284696 h 923906"/>
                  <a:gd name="connsiteX0" fmla="*/ 916461 w 918524"/>
                  <a:gd name="connsiteY0" fmla="*/ 349269 h 923906"/>
                  <a:gd name="connsiteX1" fmla="*/ 774876 w 918524"/>
                  <a:gd name="connsiteY1" fmla="*/ 613293 h 923906"/>
                  <a:gd name="connsiteX2" fmla="*/ 741827 w 918524"/>
                  <a:gd name="connsiteY2" fmla="*/ 914398 h 923906"/>
                  <a:gd name="connsiteX3" fmla="*/ 459262 w 918524"/>
                  <a:gd name="connsiteY3" fmla="*/ 854400 h 923906"/>
                  <a:gd name="connsiteX4" fmla="*/ 176697 w 918524"/>
                  <a:gd name="connsiteY4" fmla="*/ 914398 h 923906"/>
                  <a:gd name="connsiteX5" fmla="*/ 143648 w 918524"/>
                  <a:gd name="connsiteY5" fmla="*/ 613293 h 923906"/>
                  <a:gd name="connsiteX6" fmla="*/ 2063 w 918524"/>
                  <a:gd name="connsiteY6" fmla="*/ 349269 h 923906"/>
                  <a:gd name="connsiteX7" fmla="*/ 264202 w 918524"/>
                  <a:gd name="connsiteY7" fmla="*/ 223173 h 923906"/>
                  <a:gd name="connsiteX8" fmla="*/ 459262 w 918524"/>
                  <a:gd name="connsiteY8" fmla="*/ 0 h 923906"/>
                  <a:gd name="connsiteX9" fmla="*/ 715845 w 918524"/>
                  <a:gd name="connsiteY9" fmla="*/ 284696 h 923906"/>
                  <a:gd name="connsiteX0" fmla="*/ 774876 w 774876"/>
                  <a:gd name="connsiteY0" fmla="*/ 613293 h 923906"/>
                  <a:gd name="connsiteX1" fmla="*/ 741827 w 774876"/>
                  <a:gd name="connsiteY1" fmla="*/ 914398 h 923906"/>
                  <a:gd name="connsiteX2" fmla="*/ 459262 w 774876"/>
                  <a:gd name="connsiteY2" fmla="*/ 854400 h 923906"/>
                  <a:gd name="connsiteX3" fmla="*/ 176697 w 774876"/>
                  <a:gd name="connsiteY3" fmla="*/ 914398 h 923906"/>
                  <a:gd name="connsiteX4" fmla="*/ 143648 w 774876"/>
                  <a:gd name="connsiteY4" fmla="*/ 613293 h 923906"/>
                  <a:gd name="connsiteX5" fmla="*/ 2063 w 774876"/>
                  <a:gd name="connsiteY5" fmla="*/ 349269 h 923906"/>
                  <a:gd name="connsiteX6" fmla="*/ 264202 w 774876"/>
                  <a:gd name="connsiteY6" fmla="*/ 223173 h 923906"/>
                  <a:gd name="connsiteX7" fmla="*/ 459262 w 774876"/>
                  <a:gd name="connsiteY7" fmla="*/ 0 h 923906"/>
                  <a:gd name="connsiteX8" fmla="*/ 715845 w 774876"/>
                  <a:gd name="connsiteY8" fmla="*/ 284696 h 923906"/>
                  <a:gd name="connsiteX0" fmla="*/ 741827 w 741827"/>
                  <a:gd name="connsiteY0" fmla="*/ 914398 h 923906"/>
                  <a:gd name="connsiteX1" fmla="*/ 459262 w 741827"/>
                  <a:gd name="connsiteY1" fmla="*/ 854400 h 923906"/>
                  <a:gd name="connsiteX2" fmla="*/ 176697 w 741827"/>
                  <a:gd name="connsiteY2" fmla="*/ 914398 h 923906"/>
                  <a:gd name="connsiteX3" fmla="*/ 143648 w 741827"/>
                  <a:gd name="connsiteY3" fmla="*/ 613293 h 923906"/>
                  <a:gd name="connsiteX4" fmla="*/ 2063 w 741827"/>
                  <a:gd name="connsiteY4" fmla="*/ 349269 h 923906"/>
                  <a:gd name="connsiteX5" fmla="*/ 264202 w 741827"/>
                  <a:gd name="connsiteY5" fmla="*/ 223173 h 923906"/>
                  <a:gd name="connsiteX6" fmla="*/ 459262 w 741827"/>
                  <a:gd name="connsiteY6" fmla="*/ 0 h 923906"/>
                  <a:gd name="connsiteX7" fmla="*/ 715845 w 741827"/>
                  <a:gd name="connsiteY7" fmla="*/ 284696 h 923906"/>
                  <a:gd name="connsiteX0" fmla="*/ 459262 w 715845"/>
                  <a:gd name="connsiteY0" fmla="*/ 854400 h 916632"/>
                  <a:gd name="connsiteX1" fmla="*/ 176697 w 715845"/>
                  <a:gd name="connsiteY1" fmla="*/ 914398 h 916632"/>
                  <a:gd name="connsiteX2" fmla="*/ 143648 w 715845"/>
                  <a:gd name="connsiteY2" fmla="*/ 613293 h 916632"/>
                  <a:gd name="connsiteX3" fmla="*/ 2063 w 715845"/>
                  <a:gd name="connsiteY3" fmla="*/ 349269 h 916632"/>
                  <a:gd name="connsiteX4" fmla="*/ 264202 w 715845"/>
                  <a:gd name="connsiteY4" fmla="*/ 223173 h 916632"/>
                  <a:gd name="connsiteX5" fmla="*/ 459262 w 715845"/>
                  <a:gd name="connsiteY5" fmla="*/ 0 h 916632"/>
                  <a:gd name="connsiteX6" fmla="*/ 715845 w 715845"/>
                  <a:gd name="connsiteY6" fmla="*/ 284696 h 916632"/>
                  <a:gd name="connsiteX0" fmla="*/ 176697 w 715845"/>
                  <a:gd name="connsiteY0" fmla="*/ 914398 h 914398"/>
                  <a:gd name="connsiteX1" fmla="*/ 143648 w 715845"/>
                  <a:gd name="connsiteY1" fmla="*/ 613293 h 914398"/>
                  <a:gd name="connsiteX2" fmla="*/ 2063 w 715845"/>
                  <a:gd name="connsiteY2" fmla="*/ 349269 h 914398"/>
                  <a:gd name="connsiteX3" fmla="*/ 264202 w 715845"/>
                  <a:gd name="connsiteY3" fmla="*/ 223173 h 914398"/>
                  <a:gd name="connsiteX4" fmla="*/ 459262 w 715845"/>
                  <a:gd name="connsiteY4" fmla="*/ 0 h 914398"/>
                  <a:gd name="connsiteX5" fmla="*/ 715845 w 715845"/>
                  <a:gd name="connsiteY5" fmla="*/ 284696 h 914398"/>
                  <a:gd name="connsiteX0" fmla="*/ 143648 w 715845"/>
                  <a:gd name="connsiteY0" fmla="*/ 613293 h 613293"/>
                  <a:gd name="connsiteX1" fmla="*/ 2063 w 715845"/>
                  <a:gd name="connsiteY1" fmla="*/ 349269 h 613293"/>
                  <a:gd name="connsiteX2" fmla="*/ 264202 w 715845"/>
                  <a:gd name="connsiteY2" fmla="*/ 223173 h 613293"/>
                  <a:gd name="connsiteX3" fmla="*/ 459262 w 715845"/>
                  <a:gd name="connsiteY3" fmla="*/ 0 h 613293"/>
                  <a:gd name="connsiteX4" fmla="*/ 715845 w 715845"/>
                  <a:gd name="connsiteY4" fmla="*/ 284696 h 613293"/>
                  <a:gd name="connsiteX0" fmla="*/ 0 w 713782"/>
                  <a:gd name="connsiteY0" fmla="*/ 349269 h 349269"/>
                  <a:gd name="connsiteX1" fmla="*/ 262139 w 713782"/>
                  <a:gd name="connsiteY1" fmla="*/ 223173 h 349269"/>
                  <a:gd name="connsiteX2" fmla="*/ 457199 w 713782"/>
                  <a:gd name="connsiteY2" fmla="*/ 0 h 349269"/>
                  <a:gd name="connsiteX3" fmla="*/ 713782 w 713782"/>
                  <a:gd name="connsiteY3" fmla="*/ 284696 h 349269"/>
                  <a:gd name="connsiteX0" fmla="*/ 0 w 457199"/>
                  <a:gd name="connsiteY0" fmla="*/ 349269 h 349269"/>
                  <a:gd name="connsiteX1" fmla="*/ 262139 w 457199"/>
                  <a:gd name="connsiteY1" fmla="*/ 223173 h 349269"/>
                  <a:gd name="connsiteX2" fmla="*/ 457199 w 457199"/>
                  <a:gd name="connsiteY2" fmla="*/ 0 h 349269"/>
                  <a:gd name="connsiteX0" fmla="*/ 0 w 195060"/>
                  <a:gd name="connsiteY0" fmla="*/ 223173 h 223173"/>
                  <a:gd name="connsiteX1" fmla="*/ 195060 w 195060"/>
                  <a:gd name="connsiteY1" fmla="*/ 0 h 2231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95060" h="223173">
                    <a:moveTo>
                      <a:pt x="0" y="223173"/>
                    </a:moveTo>
                    <a:cubicBezTo>
                      <a:pt x="76200" y="164962"/>
                      <a:pt x="130040" y="0"/>
                      <a:pt x="195060" y="0"/>
                    </a:cubicBezTo>
                  </a:path>
                </a:pathLst>
              </a:custGeom>
              <a:noFill/>
              <a:ln w="28575" cap="rnd">
                <a:solidFill>
                  <a:schemeClr val="bg1">
                    <a:alpha val="69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92" name="组合 91"/>
          <p:cNvGrpSpPr/>
          <p:nvPr/>
        </p:nvGrpSpPr>
        <p:grpSpPr>
          <a:xfrm>
            <a:off x="1" y="4531757"/>
            <a:ext cx="12191999" cy="2326243"/>
            <a:chOff x="1" y="4546271"/>
            <a:chExt cx="12191999" cy="2326243"/>
          </a:xfrm>
        </p:grpSpPr>
        <p:sp>
          <p:nvSpPr>
            <p:cNvPr id="39" name="任意多边形 38"/>
            <p:cNvSpPr/>
            <p:nvPr/>
          </p:nvSpPr>
          <p:spPr>
            <a:xfrm>
              <a:off x="1" y="4546271"/>
              <a:ext cx="12191999" cy="2311729"/>
            </a:xfrm>
            <a:custGeom>
              <a:avLst/>
              <a:gdLst>
                <a:gd name="connsiteX0" fmla="*/ 12191999 w 12191999"/>
                <a:gd name="connsiteY0" fmla="*/ 0 h 2311729"/>
                <a:gd name="connsiteX1" fmla="*/ 12191999 w 12191999"/>
                <a:gd name="connsiteY1" fmla="*/ 2311729 h 2311729"/>
                <a:gd name="connsiteX2" fmla="*/ 0 w 12191999"/>
                <a:gd name="connsiteY2" fmla="*/ 2311729 h 2311729"/>
                <a:gd name="connsiteX3" fmla="*/ 0 w 12191999"/>
                <a:gd name="connsiteY3" fmla="*/ 2020458 h 2311729"/>
                <a:gd name="connsiteX4" fmla="*/ 0 w 12191999"/>
                <a:gd name="connsiteY4" fmla="*/ 237172 h 2311729"/>
                <a:gd name="connsiteX5" fmla="*/ 63480 w 12191999"/>
                <a:gd name="connsiteY5" fmla="*/ 213939 h 2311729"/>
                <a:gd name="connsiteX6" fmla="*/ 348343 w 12191999"/>
                <a:gd name="connsiteY6" fmla="*/ 170871 h 2311729"/>
                <a:gd name="connsiteX7" fmla="*/ 1306287 w 12191999"/>
                <a:gd name="connsiteY7" fmla="*/ 1128815 h 2311729"/>
                <a:gd name="connsiteX8" fmla="*/ 1286825 w 12191999"/>
                <a:gd name="connsiteY8" fmla="*/ 1321874 h 2311729"/>
                <a:gd name="connsiteX9" fmla="*/ 1256605 w 12191999"/>
                <a:gd name="connsiteY9" fmla="*/ 1419229 h 2311729"/>
                <a:gd name="connsiteX10" fmla="*/ 1344679 w 12191999"/>
                <a:gd name="connsiteY10" fmla="*/ 1371424 h 2311729"/>
                <a:gd name="connsiteX11" fmla="*/ 1683656 w 12191999"/>
                <a:gd name="connsiteY11" fmla="*/ 1302987 h 2311729"/>
                <a:gd name="connsiteX12" fmla="*/ 2299446 w 12191999"/>
                <a:gd name="connsiteY12" fmla="*/ 1558056 h 2311729"/>
                <a:gd name="connsiteX13" fmla="*/ 2381189 w 12191999"/>
                <a:gd name="connsiteY13" fmla="*/ 1657129 h 2311729"/>
                <a:gd name="connsiteX14" fmla="*/ 2427737 w 12191999"/>
                <a:gd name="connsiteY14" fmla="*/ 1596410 h 2311729"/>
                <a:gd name="connsiteX15" fmla="*/ 3069771 w 12191999"/>
                <a:gd name="connsiteY15" fmla="*/ 1302987 h 2311729"/>
                <a:gd name="connsiteX16" fmla="*/ 3544503 w 12191999"/>
                <a:gd name="connsiteY16" fmla="*/ 1447998 h 2311729"/>
                <a:gd name="connsiteX17" fmla="*/ 3657745 w 12191999"/>
                <a:gd name="connsiteY17" fmla="*/ 1541431 h 2311729"/>
                <a:gd name="connsiteX18" fmla="*/ 3713651 w 12191999"/>
                <a:gd name="connsiteY18" fmla="*/ 1519404 h 2311729"/>
                <a:gd name="connsiteX19" fmla="*/ 3897086 w 12191999"/>
                <a:gd name="connsiteY19" fmla="*/ 1491671 h 2311729"/>
                <a:gd name="connsiteX20" fmla="*/ 4241977 w 12191999"/>
                <a:gd name="connsiteY20" fmla="*/ 1597020 h 2311729"/>
                <a:gd name="connsiteX21" fmla="*/ 4317999 w 12191999"/>
                <a:gd name="connsiteY21" fmla="*/ 1659743 h 2311729"/>
                <a:gd name="connsiteX22" fmla="*/ 4359994 w 12191999"/>
                <a:gd name="connsiteY22" fmla="*/ 1582372 h 2311729"/>
                <a:gd name="connsiteX23" fmla="*/ 5021945 w 12191999"/>
                <a:gd name="connsiteY23" fmla="*/ 1230415 h 2311729"/>
                <a:gd name="connsiteX24" fmla="*/ 5757498 w 12191999"/>
                <a:gd name="connsiteY24" fmla="*/ 1717972 h 2311729"/>
                <a:gd name="connsiteX25" fmla="*/ 5775109 w 12191999"/>
                <a:gd name="connsiteY25" fmla="*/ 1774705 h 2311729"/>
                <a:gd name="connsiteX26" fmla="*/ 5877396 w 12191999"/>
                <a:gd name="connsiteY26" fmla="*/ 1742952 h 2311729"/>
                <a:gd name="connsiteX27" fmla="*/ 5994403 w 12191999"/>
                <a:gd name="connsiteY27" fmla="*/ 1731157 h 2311729"/>
                <a:gd name="connsiteX28" fmla="*/ 6319003 w 12191999"/>
                <a:gd name="connsiteY28" fmla="*/ 1830310 h 2311729"/>
                <a:gd name="connsiteX29" fmla="*/ 6349718 w 12191999"/>
                <a:gd name="connsiteY29" fmla="*/ 1855653 h 2311729"/>
                <a:gd name="connsiteX30" fmla="*/ 6372196 w 12191999"/>
                <a:gd name="connsiteY30" fmla="*/ 1783240 h 2311729"/>
                <a:gd name="connsiteX31" fmla="*/ 7228113 w 12191999"/>
                <a:gd name="connsiteY31" fmla="*/ 1215901 h 2311729"/>
                <a:gd name="connsiteX32" fmla="*/ 7884955 w 12191999"/>
                <a:gd name="connsiteY32" fmla="*/ 1487974 h 2311729"/>
                <a:gd name="connsiteX33" fmla="*/ 7933395 w 12191999"/>
                <a:gd name="connsiteY33" fmla="*/ 1546684 h 2311729"/>
                <a:gd name="connsiteX34" fmla="*/ 8036368 w 12191999"/>
                <a:gd name="connsiteY34" fmla="*/ 1487498 h 2311729"/>
                <a:gd name="connsiteX35" fmla="*/ 8432799 w 12191999"/>
                <a:gd name="connsiteY35" fmla="*/ 1397328 h 2311729"/>
                <a:gd name="connsiteX36" fmla="*/ 9191035 w 12191999"/>
                <a:gd name="connsiteY36" fmla="*/ 1800479 h 2311729"/>
                <a:gd name="connsiteX37" fmla="*/ 9210518 w 12191999"/>
                <a:gd name="connsiteY37" fmla="*/ 1836373 h 2311729"/>
                <a:gd name="connsiteX38" fmla="*/ 9258709 w 12191999"/>
                <a:gd name="connsiteY38" fmla="*/ 1810216 h 2311729"/>
                <a:gd name="connsiteX39" fmla="*/ 9470570 w 12191999"/>
                <a:gd name="connsiteY39" fmla="*/ 1767443 h 2311729"/>
                <a:gd name="connsiteX40" fmla="*/ 9682431 w 12191999"/>
                <a:gd name="connsiteY40" fmla="*/ 1810216 h 2311729"/>
                <a:gd name="connsiteX41" fmla="*/ 9768141 w 12191999"/>
                <a:gd name="connsiteY41" fmla="*/ 1856738 h 2311729"/>
                <a:gd name="connsiteX42" fmla="*/ 9791010 w 12191999"/>
                <a:gd name="connsiteY42" fmla="*/ 1783067 h 2311729"/>
                <a:gd name="connsiteX43" fmla="*/ 10570028 w 12191999"/>
                <a:gd name="connsiteY43" fmla="*/ 1266699 h 2311729"/>
                <a:gd name="connsiteX44" fmla="*/ 10821441 w 12191999"/>
                <a:gd name="connsiteY44" fmla="*/ 1304709 h 2311729"/>
                <a:gd name="connsiteX45" fmla="*/ 10893902 w 12191999"/>
                <a:gd name="connsiteY45" fmla="*/ 1333259 h 2311729"/>
                <a:gd name="connsiteX46" fmla="*/ 10916253 w 12191999"/>
                <a:gd name="connsiteY46" fmla="*/ 1261255 h 2311729"/>
                <a:gd name="connsiteX47" fmla="*/ 11444514 w 12191999"/>
                <a:gd name="connsiteY47" fmla="*/ 911100 h 2311729"/>
                <a:gd name="connsiteX48" fmla="*/ 11446790 w 12191999"/>
                <a:gd name="connsiteY48" fmla="*/ 911330 h 2311729"/>
                <a:gd name="connsiteX49" fmla="*/ 11437256 w 12191999"/>
                <a:gd name="connsiteY49" fmla="*/ 816759 h 2311729"/>
                <a:gd name="connsiteX50" fmla="*/ 12173467 w 12191999"/>
                <a:gd name="connsiteY50" fmla="*/ 936 h 23117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2191999" h="2311729">
                  <a:moveTo>
                    <a:pt x="12191999" y="0"/>
                  </a:moveTo>
                  <a:lnTo>
                    <a:pt x="12191999" y="2311729"/>
                  </a:lnTo>
                  <a:lnTo>
                    <a:pt x="0" y="2311729"/>
                  </a:lnTo>
                  <a:lnTo>
                    <a:pt x="0" y="2020458"/>
                  </a:lnTo>
                  <a:lnTo>
                    <a:pt x="0" y="237172"/>
                  </a:lnTo>
                  <a:lnTo>
                    <a:pt x="63480" y="213939"/>
                  </a:lnTo>
                  <a:cubicBezTo>
                    <a:pt x="153468" y="185949"/>
                    <a:pt x="249145" y="170871"/>
                    <a:pt x="348343" y="170871"/>
                  </a:cubicBezTo>
                  <a:cubicBezTo>
                    <a:pt x="877401" y="170871"/>
                    <a:pt x="1306287" y="599757"/>
                    <a:pt x="1306287" y="1128815"/>
                  </a:cubicBezTo>
                  <a:cubicBezTo>
                    <a:pt x="1306287" y="1194948"/>
                    <a:pt x="1299586" y="1259515"/>
                    <a:pt x="1286825" y="1321874"/>
                  </a:cubicBezTo>
                  <a:lnTo>
                    <a:pt x="1256605" y="1419229"/>
                  </a:lnTo>
                  <a:lnTo>
                    <a:pt x="1344679" y="1371424"/>
                  </a:lnTo>
                  <a:cubicBezTo>
                    <a:pt x="1448867" y="1327356"/>
                    <a:pt x="1563416" y="1302987"/>
                    <a:pt x="1683656" y="1302987"/>
                  </a:cubicBezTo>
                  <a:cubicBezTo>
                    <a:pt x="1924137" y="1302987"/>
                    <a:pt x="2141852" y="1400461"/>
                    <a:pt x="2299446" y="1558056"/>
                  </a:cubicBezTo>
                  <a:lnTo>
                    <a:pt x="2381189" y="1657129"/>
                  </a:lnTo>
                  <a:lnTo>
                    <a:pt x="2427737" y="1596410"/>
                  </a:lnTo>
                  <a:cubicBezTo>
                    <a:pt x="2583425" y="1416679"/>
                    <a:pt x="2813321" y="1302987"/>
                    <a:pt x="3069771" y="1302987"/>
                  </a:cubicBezTo>
                  <a:cubicBezTo>
                    <a:pt x="3245622" y="1302987"/>
                    <a:pt x="3408987" y="1356446"/>
                    <a:pt x="3544503" y="1447998"/>
                  </a:cubicBezTo>
                  <a:lnTo>
                    <a:pt x="3657745" y="1541431"/>
                  </a:lnTo>
                  <a:lnTo>
                    <a:pt x="3713651" y="1519404"/>
                  </a:lnTo>
                  <a:cubicBezTo>
                    <a:pt x="3771598" y="1501381"/>
                    <a:pt x="3833208" y="1491671"/>
                    <a:pt x="3897086" y="1491671"/>
                  </a:cubicBezTo>
                  <a:cubicBezTo>
                    <a:pt x="4024841" y="1491671"/>
                    <a:pt x="4143526" y="1530508"/>
                    <a:pt x="4241977" y="1597020"/>
                  </a:cubicBezTo>
                  <a:lnTo>
                    <a:pt x="4317999" y="1659743"/>
                  </a:lnTo>
                  <a:lnTo>
                    <a:pt x="4359994" y="1582372"/>
                  </a:lnTo>
                  <a:cubicBezTo>
                    <a:pt x="4503453" y="1370026"/>
                    <a:pt x="4746395" y="1230415"/>
                    <a:pt x="5021945" y="1230415"/>
                  </a:cubicBezTo>
                  <a:cubicBezTo>
                    <a:pt x="5352605" y="1230415"/>
                    <a:pt x="5636309" y="1431455"/>
                    <a:pt x="5757498" y="1717972"/>
                  </a:cubicBezTo>
                  <a:lnTo>
                    <a:pt x="5775109" y="1774705"/>
                  </a:lnTo>
                  <a:lnTo>
                    <a:pt x="5877396" y="1742952"/>
                  </a:lnTo>
                  <a:cubicBezTo>
                    <a:pt x="5915189" y="1735219"/>
                    <a:pt x="5954321" y="1731157"/>
                    <a:pt x="5994403" y="1731157"/>
                  </a:cubicBezTo>
                  <a:cubicBezTo>
                    <a:pt x="6114640" y="1731157"/>
                    <a:pt x="6226343" y="1767710"/>
                    <a:pt x="6319003" y="1830310"/>
                  </a:cubicBezTo>
                  <a:lnTo>
                    <a:pt x="6349718" y="1855653"/>
                  </a:lnTo>
                  <a:lnTo>
                    <a:pt x="6372196" y="1783240"/>
                  </a:lnTo>
                  <a:cubicBezTo>
                    <a:pt x="6513213" y="1449839"/>
                    <a:pt x="6843343" y="1215901"/>
                    <a:pt x="7228113" y="1215901"/>
                  </a:cubicBezTo>
                  <a:cubicBezTo>
                    <a:pt x="7484626" y="1215901"/>
                    <a:pt x="7716855" y="1319874"/>
                    <a:pt x="7884955" y="1487974"/>
                  </a:cubicBezTo>
                  <a:lnTo>
                    <a:pt x="7933395" y="1546684"/>
                  </a:lnTo>
                  <a:lnTo>
                    <a:pt x="8036368" y="1487498"/>
                  </a:lnTo>
                  <a:cubicBezTo>
                    <a:pt x="8156294" y="1429711"/>
                    <a:pt x="8290765" y="1397328"/>
                    <a:pt x="8432799" y="1397328"/>
                  </a:cubicBezTo>
                  <a:cubicBezTo>
                    <a:pt x="8748430" y="1397328"/>
                    <a:pt x="9026710" y="1557246"/>
                    <a:pt x="9191035" y="1800479"/>
                  </a:cubicBezTo>
                  <a:lnTo>
                    <a:pt x="9210518" y="1836373"/>
                  </a:lnTo>
                  <a:lnTo>
                    <a:pt x="9258709" y="1810216"/>
                  </a:lnTo>
                  <a:cubicBezTo>
                    <a:pt x="9323827" y="1782674"/>
                    <a:pt x="9395420" y="1767443"/>
                    <a:pt x="9470570" y="1767443"/>
                  </a:cubicBezTo>
                  <a:cubicBezTo>
                    <a:pt x="9545720" y="1767443"/>
                    <a:pt x="9617313" y="1782674"/>
                    <a:pt x="9682431" y="1810216"/>
                  </a:cubicBezTo>
                  <a:lnTo>
                    <a:pt x="9768141" y="1856738"/>
                  </a:lnTo>
                  <a:lnTo>
                    <a:pt x="9791010" y="1783067"/>
                  </a:lnTo>
                  <a:cubicBezTo>
                    <a:pt x="9919358" y="1479619"/>
                    <a:pt x="10219827" y="1266699"/>
                    <a:pt x="10570028" y="1266699"/>
                  </a:cubicBezTo>
                  <a:cubicBezTo>
                    <a:pt x="10657578" y="1266699"/>
                    <a:pt x="10742020" y="1280007"/>
                    <a:pt x="10821441" y="1304709"/>
                  </a:cubicBezTo>
                  <a:lnTo>
                    <a:pt x="10893902" y="1333259"/>
                  </a:lnTo>
                  <a:lnTo>
                    <a:pt x="10916253" y="1261255"/>
                  </a:lnTo>
                  <a:cubicBezTo>
                    <a:pt x="11003287" y="1055484"/>
                    <a:pt x="11207039" y="911100"/>
                    <a:pt x="11444514" y="911100"/>
                  </a:cubicBezTo>
                  <a:lnTo>
                    <a:pt x="11446790" y="911330"/>
                  </a:lnTo>
                  <a:lnTo>
                    <a:pt x="11437256" y="816759"/>
                  </a:lnTo>
                  <a:cubicBezTo>
                    <a:pt x="11437256" y="392161"/>
                    <a:pt x="11759948" y="42931"/>
                    <a:pt x="12173467" y="93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90500" dir="16200000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1" name="任意多边形 80"/>
            <p:cNvSpPr/>
            <p:nvPr/>
          </p:nvSpPr>
          <p:spPr>
            <a:xfrm>
              <a:off x="1" y="4560785"/>
              <a:ext cx="12191999" cy="2311729"/>
            </a:xfrm>
            <a:custGeom>
              <a:avLst/>
              <a:gdLst>
                <a:gd name="connsiteX0" fmla="*/ 12191999 w 12191999"/>
                <a:gd name="connsiteY0" fmla="*/ 0 h 2311729"/>
                <a:gd name="connsiteX1" fmla="*/ 12191999 w 12191999"/>
                <a:gd name="connsiteY1" fmla="*/ 2311729 h 2311729"/>
                <a:gd name="connsiteX2" fmla="*/ 0 w 12191999"/>
                <a:gd name="connsiteY2" fmla="*/ 2311729 h 2311729"/>
                <a:gd name="connsiteX3" fmla="*/ 0 w 12191999"/>
                <a:gd name="connsiteY3" fmla="*/ 2020458 h 2311729"/>
                <a:gd name="connsiteX4" fmla="*/ 0 w 12191999"/>
                <a:gd name="connsiteY4" fmla="*/ 237172 h 2311729"/>
                <a:gd name="connsiteX5" fmla="*/ 63480 w 12191999"/>
                <a:gd name="connsiteY5" fmla="*/ 213939 h 2311729"/>
                <a:gd name="connsiteX6" fmla="*/ 348343 w 12191999"/>
                <a:gd name="connsiteY6" fmla="*/ 170871 h 2311729"/>
                <a:gd name="connsiteX7" fmla="*/ 1306287 w 12191999"/>
                <a:gd name="connsiteY7" fmla="*/ 1128815 h 2311729"/>
                <a:gd name="connsiteX8" fmla="*/ 1286825 w 12191999"/>
                <a:gd name="connsiteY8" fmla="*/ 1321874 h 2311729"/>
                <a:gd name="connsiteX9" fmla="*/ 1256605 w 12191999"/>
                <a:gd name="connsiteY9" fmla="*/ 1419229 h 2311729"/>
                <a:gd name="connsiteX10" fmla="*/ 1344679 w 12191999"/>
                <a:gd name="connsiteY10" fmla="*/ 1371424 h 2311729"/>
                <a:gd name="connsiteX11" fmla="*/ 1683656 w 12191999"/>
                <a:gd name="connsiteY11" fmla="*/ 1302987 h 2311729"/>
                <a:gd name="connsiteX12" fmla="*/ 2299446 w 12191999"/>
                <a:gd name="connsiteY12" fmla="*/ 1558056 h 2311729"/>
                <a:gd name="connsiteX13" fmla="*/ 2381189 w 12191999"/>
                <a:gd name="connsiteY13" fmla="*/ 1657129 h 2311729"/>
                <a:gd name="connsiteX14" fmla="*/ 2427737 w 12191999"/>
                <a:gd name="connsiteY14" fmla="*/ 1596410 h 2311729"/>
                <a:gd name="connsiteX15" fmla="*/ 3069771 w 12191999"/>
                <a:gd name="connsiteY15" fmla="*/ 1302987 h 2311729"/>
                <a:gd name="connsiteX16" fmla="*/ 3544503 w 12191999"/>
                <a:gd name="connsiteY16" fmla="*/ 1447998 h 2311729"/>
                <a:gd name="connsiteX17" fmla="*/ 3657745 w 12191999"/>
                <a:gd name="connsiteY17" fmla="*/ 1541431 h 2311729"/>
                <a:gd name="connsiteX18" fmla="*/ 3713651 w 12191999"/>
                <a:gd name="connsiteY18" fmla="*/ 1519404 h 2311729"/>
                <a:gd name="connsiteX19" fmla="*/ 3897086 w 12191999"/>
                <a:gd name="connsiteY19" fmla="*/ 1491671 h 2311729"/>
                <a:gd name="connsiteX20" fmla="*/ 4241977 w 12191999"/>
                <a:gd name="connsiteY20" fmla="*/ 1597020 h 2311729"/>
                <a:gd name="connsiteX21" fmla="*/ 4317999 w 12191999"/>
                <a:gd name="connsiteY21" fmla="*/ 1659743 h 2311729"/>
                <a:gd name="connsiteX22" fmla="*/ 4359994 w 12191999"/>
                <a:gd name="connsiteY22" fmla="*/ 1582372 h 2311729"/>
                <a:gd name="connsiteX23" fmla="*/ 5021945 w 12191999"/>
                <a:gd name="connsiteY23" fmla="*/ 1230415 h 2311729"/>
                <a:gd name="connsiteX24" fmla="*/ 5757498 w 12191999"/>
                <a:gd name="connsiteY24" fmla="*/ 1717972 h 2311729"/>
                <a:gd name="connsiteX25" fmla="*/ 5775109 w 12191999"/>
                <a:gd name="connsiteY25" fmla="*/ 1774705 h 2311729"/>
                <a:gd name="connsiteX26" fmla="*/ 5877396 w 12191999"/>
                <a:gd name="connsiteY26" fmla="*/ 1742952 h 2311729"/>
                <a:gd name="connsiteX27" fmla="*/ 5994403 w 12191999"/>
                <a:gd name="connsiteY27" fmla="*/ 1731157 h 2311729"/>
                <a:gd name="connsiteX28" fmla="*/ 6319003 w 12191999"/>
                <a:gd name="connsiteY28" fmla="*/ 1830310 h 2311729"/>
                <a:gd name="connsiteX29" fmla="*/ 6349718 w 12191999"/>
                <a:gd name="connsiteY29" fmla="*/ 1855653 h 2311729"/>
                <a:gd name="connsiteX30" fmla="*/ 6372196 w 12191999"/>
                <a:gd name="connsiteY30" fmla="*/ 1783240 h 2311729"/>
                <a:gd name="connsiteX31" fmla="*/ 7228113 w 12191999"/>
                <a:gd name="connsiteY31" fmla="*/ 1215901 h 2311729"/>
                <a:gd name="connsiteX32" fmla="*/ 7884955 w 12191999"/>
                <a:gd name="connsiteY32" fmla="*/ 1487974 h 2311729"/>
                <a:gd name="connsiteX33" fmla="*/ 7933395 w 12191999"/>
                <a:gd name="connsiteY33" fmla="*/ 1546684 h 2311729"/>
                <a:gd name="connsiteX34" fmla="*/ 8036368 w 12191999"/>
                <a:gd name="connsiteY34" fmla="*/ 1487498 h 2311729"/>
                <a:gd name="connsiteX35" fmla="*/ 8432799 w 12191999"/>
                <a:gd name="connsiteY35" fmla="*/ 1397328 h 2311729"/>
                <a:gd name="connsiteX36" fmla="*/ 9191035 w 12191999"/>
                <a:gd name="connsiteY36" fmla="*/ 1800479 h 2311729"/>
                <a:gd name="connsiteX37" fmla="*/ 9210518 w 12191999"/>
                <a:gd name="connsiteY37" fmla="*/ 1836373 h 2311729"/>
                <a:gd name="connsiteX38" fmla="*/ 9258709 w 12191999"/>
                <a:gd name="connsiteY38" fmla="*/ 1810216 h 2311729"/>
                <a:gd name="connsiteX39" fmla="*/ 9470570 w 12191999"/>
                <a:gd name="connsiteY39" fmla="*/ 1767443 h 2311729"/>
                <a:gd name="connsiteX40" fmla="*/ 9682431 w 12191999"/>
                <a:gd name="connsiteY40" fmla="*/ 1810216 h 2311729"/>
                <a:gd name="connsiteX41" fmla="*/ 9768141 w 12191999"/>
                <a:gd name="connsiteY41" fmla="*/ 1856738 h 2311729"/>
                <a:gd name="connsiteX42" fmla="*/ 9791010 w 12191999"/>
                <a:gd name="connsiteY42" fmla="*/ 1783067 h 2311729"/>
                <a:gd name="connsiteX43" fmla="*/ 10570028 w 12191999"/>
                <a:gd name="connsiteY43" fmla="*/ 1266699 h 2311729"/>
                <a:gd name="connsiteX44" fmla="*/ 10821441 w 12191999"/>
                <a:gd name="connsiteY44" fmla="*/ 1304709 h 2311729"/>
                <a:gd name="connsiteX45" fmla="*/ 10893902 w 12191999"/>
                <a:gd name="connsiteY45" fmla="*/ 1333259 h 2311729"/>
                <a:gd name="connsiteX46" fmla="*/ 10916253 w 12191999"/>
                <a:gd name="connsiteY46" fmla="*/ 1261255 h 2311729"/>
                <a:gd name="connsiteX47" fmla="*/ 11444514 w 12191999"/>
                <a:gd name="connsiteY47" fmla="*/ 911100 h 2311729"/>
                <a:gd name="connsiteX48" fmla="*/ 11446790 w 12191999"/>
                <a:gd name="connsiteY48" fmla="*/ 911330 h 2311729"/>
                <a:gd name="connsiteX49" fmla="*/ 11437256 w 12191999"/>
                <a:gd name="connsiteY49" fmla="*/ 816759 h 2311729"/>
                <a:gd name="connsiteX50" fmla="*/ 12173467 w 12191999"/>
                <a:gd name="connsiteY50" fmla="*/ 936 h 23117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2191999" h="2311729">
                  <a:moveTo>
                    <a:pt x="12191999" y="0"/>
                  </a:moveTo>
                  <a:lnTo>
                    <a:pt x="12191999" y="2311729"/>
                  </a:lnTo>
                  <a:lnTo>
                    <a:pt x="0" y="2311729"/>
                  </a:lnTo>
                  <a:lnTo>
                    <a:pt x="0" y="2020458"/>
                  </a:lnTo>
                  <a:lnTo>
                    <a:pt x="0" y="237172"/>
                  </a:lnTo>
                  <a:lnTo>
                    <a:pt x="63480" y="213939"/>
                  </a:lnTo>
                  <a:cubicBezTo>
                    <a:pt x="153468" y="185949"/>
                    <a:pt x="249145" y="170871"/>
                    <a:pt x="348343" y="170871"/>
                  </a:cubicBezTo>
                  <a:cubicBezTo>
                    <a:pt x="877401" y="170871"/>
                    <a:pt x="1306287" y="599757"/>
                    <a:pt x="1306287" y="1128815"/>
                  </a:cubicBezTo>
                  <a:cubicBezTo>
                    <a:pt x="1306287" y="1194948"/>
                    <a:pt x="1299586" y="1259515"/>
                    <a:pt x="1286825" y="1321874"/>
                  </a:cubicBezTo>
                  <a:lnTo>
                    <a:pt x="1256605" y="1419229"/>
                  </a:lnTo>
                  <a:lnTo>
                    <a:pt x="1344679" y="1371424"/>
                  </a:lnTo>
                  <a:cubicBezTo>
                    <a:pt x="1448867" y="1327356"/>
                    <a:pt x="1563416" y="1302987"/>
                    <a:pt x="1683656" y="1302987"/>
                  </a:cubicBezTo>
                  <a:cubicBezTo>
                    <a:pt x="1924137" y="1302987"/>
                    <a:pt x="2141852" y="1400461"/>
                    <a:pt x="2299446" y="1558056"/>
                  </a:cubicBezTo>
                  <a:lnTo>
                    <a:pt x="2381189" y="1657129"/>
                  </a:lnTo>
                  <a:lnTo>
                    <a:pt x="2427737" y="1596410"/>
                  </a:lnTo>
                  <a:cubicBezTo>
                    <a:pt x="2583425" y="1416679"/>
                    <a:pt x="2813321" y="1302987"/>
                    <a:pt x="3069771" y="1302987"/>
                  </a:cubicBezTo>
                  <a:cubicBezTo>
                    <a:pt x="3245622" y="1302987"/>
                    <a:pt x="3408987" y="1356446"/>
                    <a:pt x="3544503" y="1447998"/>
                  </a:cubicBezTo>
                  <a:lnTo>
                    <a:pt x="3657745" y="1541431"/>
                  </a:lnTo>
                  <a:lnTo>
                    <a:pt x="3713651" y="1519404"/>
                  </a:lnTo>
                  <a:cubicBezTo>
                    <a:pt x="3771598" y="1501381"/>
                    <a:pt x="3833208" y="1491671"/>
                    <a:pt x="3897086" y="1491671"/>
                  </a:cubicBezTo>
                  <a:cubicBezTo>
                    <a:pt x="4024841" y="1491671"/>
                    <a:pt x="4143526" y="1530508"/>
                    <a:pt x="4241977" y="1597020"/>
                  </a:cubicBezTo>
                  <a:lnTo>
                    <a:pt x="4317999" y="1659743"/>
                  </a:lnTo>
                  <a:lnTo>
                    <a:pt x="4359994" y="1582372"/>
                  </a:lnTo>
                  <a:cubicBezTo>
                    <a:pt x="4503453" y="1370026"/>
                    <a:pt x="4746395" y="1230415"/>
                    <a:pt x="5021945" y="1230415"/>
                  </a:cubicBezTo>
                  <a:cubicBezTo>
                    <a:pt x="5352605" y="1230415"/>
                    <a:pt x="5636309" y="1431455"/>
                    <a:pt x="5757498" y="1717972"/>
                  </a:cubicBezTo>
                  <a:lnTo>
                    <a:pt x="5775109" y="1774705"/>
                  </a:lnTo>
                  <a:lnTo>
                    <a:pt x="5877396" y="1742952"/>
                  </a:lnTo>
                  <a:cubicBezTo>
                    <a:pt x="5915189" y="1735219"/>
                    <a:pt x="5954321" y="1731157"/>
                    <a:pt x="5994403" y="1731157"/>
                  </a:cubicBezTo>
                  <a:cubicBezTo>
                    <a:pt x="6114640" y="1731157"/>
                    <a:pt x="6226343" y="1767710"/>
                    <a:pt x="6319003" y="1830310"/>
                  </a:cubicBezTo>
                  <a:lnTo>
                    <a:pt x="6349718" y="1855653"/>
                  </a:lnTo>
                  <a:lnTo>
                    <a:pt x="6372196" y="1783240"/>
                  </a:lnTo>
                  <a:cubicBezTo>
                    <a:pt x="6513213" y="1449839"/>
                    <a:pt x="6843343" y="1215901"/>
                    <a:pt x="7228113" y="1215901"/>
                  </a:cubicBezTo>
                  <a:cubicBezTo>
                    <a:pt x="7484626" y="1215901"/>
                    <a:pt x="7716855" y="1319874"/>
                    <a:pt x="7884955" y="1487974"/>
                  </a:cubicBezTo>
                  <a:lnTo>
                    <a:pt x="7933395" y="1546684"/>
                  </a:lnTo>
                  <a:lnTo>
                    <a:pt x="8036368" y="1487498"/>
                  </a:lnTo>
                  <a:cubicBezTo>
                    <a:pt x="8156294" y="1429711"/>
                    <a:pt x="8290765" y="1397328"/>
                    <a:pt x="8432799" y="1397328"/>
                  </a:cubicBezTo>
                  <a:cubicBezTo>
                    <a:pt x="8748430" y="1397328"/>
                    <a:pt x="9026710" y="1557246"/>
                    <a:pt x="9191035" y="1800479"/>
                  </a:cubicBezTo>
                  <a:lnTo>
                    <a:pt x="9210518" y="1836373"/>
                  </a:lnTo>
                  <a:lnTo>
                    <a:pt x="9258709" y="1810216"/>
                  </a:lnTo>
                  <a:cubicBezTo>
                    <a:pt x="9323827" y="1782674"/>
                    <a:pt x="9395420" y="1767443"/>
                    <a:pt x="9470570" y="1767443"/>
                  </a:cubicBezTo>
                  <a:cubicBezTo>
                    <a:pt x="9545720" y="1767443"/>
                    <a:pt x="9617313" y="1782674"/>
                    <a:pt x="9682431" y="1810216"/>
                  </a:cubicBezTo>
                  <a:lnTo>
                    <a:pt x="9768141" y="1856738"/>
                  </a:lnTo>
                  <a:lnTo>
                    <a:pt x="9791010" y="1783067"/>
                  </a:lnTo>
                  <a:cubicBezTo>
                    <a:pt x="9919358" y="1479619"/>
                    <a:pt x="10219827" y="1266699"/>
                    <a:pt x="10570028" y="1266699"/>
                  </a:cubicBezTo>
                  <a:cubicBezTo>
                    <a:pt x="10657578" y="1266699"/>
                    <a:pt x="10742020" y="1280007"/>
                    <a:pt x="10821441" y="1304709"/>
                  </a:cubicBezTo>
                  <a:lnTo>
                    <a:pt x="10893902" y="1333259"/>
                  </a:lnTo>
                  <a:lnTo>
                    <a:pt x="10916253" y="1261255"/>
                  </a:lnTo>
                  <a:cubicBezTo>
                    <a:pt x="11003287" y="1055484"/>
                    <a:pt x="11207039" y="911100"/>
                    <a:pt x="11444514" y="911100"/>
                  </a:cubicBezTo>
                  <a:lnTo>
                    <a:pt x="11446790" y="911330"/>
                  </a:lnTo>
                  <a:lnTo>
                    <a:pt x="11437256" y="816759"/>
                  </a:lnTo>
                  <a:cubicBezTo>
                    <a:pt x="11437256" y="392161"/>
                    <a:pt x="11759948" y="42931"/>
                    <a:pt x="12173467" y="936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chemeClr val="bg1"/>
              </a:solidFill>
            </a:ln>
            <a:effectLst>
              <a:innerShdw blurRad="266700" dist="139700" dir="16200000">
                <a:srgbClr val="18ACCA">
                  <a:alpha val="30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47" name="组合 146"/>
          <p:cNvGrpSpPr/>
          <p:nvPr/>
        </p:nvGrpSpPr>
        <p:grpSpPr>
          <a:xfrm>
            <a:off x="10040735" y="2656685"/>
            <a:ext cx="1772498" cy="1986264"/>
            <a:chOff x="9945761" y="4535871"/>
            <a:chExt cx="1772498" cy="1986264"/>
          </a:xfrm>
        </p:grpSpPr>
        <p:sp>
          <p:nvSpPr>
            <p:cNvPr id="148" name="圆角矩形 147"/>
            <p:cNvSpPr/>
            <p:nvPr/>
          </p:nvSpPr>
          <p:spPr>
            <a:xfrm>
              <a:off x="10526487" y="5428190"/>
              <a:ext cx="328183" cy="134639"/>
            </a:xfrm>
            <a:prstGeom prst="roundRect">
              <a:avLst/>
            </a:prstGeom>
            <a:solidFill>
              <a:srgbClr val="C87404"/>
            </a:solidFill>
            <a:ln w="635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9" name="圆角矩形 148"/>
            <p:cNvSpPr/>
            <p:nvPr/>
          </p:nvSpPr>
          <p:spPr>
            <a:xfrm rot="1452078">
              <a:off x="10593807" y="5007442"/>
              <a:ext cx="286109" cy="488068"/>
            </a:xfrm>
            <a:prstGeom prst="roundRect">
              <a:avLst>
                <a:gd name="adj" fmla="val 50000"/>
              </a:avLst>
            </a:prstGeom>
            <a:solidFill>
              <a:srgbClr val="FFC000"/>
            </a:solidFill>
            <a:ln w="635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50" name="组合 149"/>
            <p:cNvGrpSpPr/>
            <p:nvPr/>
          </p:nvGrpSpPr>
          <p:grpSpPr>
            <a:xfrm rot="17559220">
              <a:off x="10526211" y="4117280"/>
              <a:ext cx="611597" cy="1772498"/>
              <a:chOff x="2994660" y="1680210"/>
              <a:chExt cx="1234440" cy="3577590"/>
            </a:xfrm>
            <a:solidFill>
              <a:srgbClr val="FFC000"/>
            </a:solidFill>
          </p:grpSpPr>
          <p:sp>
            <p:nvSpPr>
              <p:cNvPr id="162" name="椭圆 161"/>
              <p:cNvSpPr/>
              <p:nvPr/>
            </p:nvSpPr>
            <p:spPr>
              <a:xfrm>
                <a:off x="3080385" y="1680210"/>
                <a:ext cx="1062990" cy="1062990"/>
              </a:xfrm>
              <a:prstGeom prst="ellipse">
                <a:avLst/>
              </a:prstGeom>
              <a:solidFill>
                <a:srgbClr val="84F6FC"/>
              </a:solidFill>
              <a:ln w="635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3" name="矩形 162"/>
              <p:cNvSpPr/>
              <p:nvPr/>
            </p:nvSpPr>
            <p:spPr>
              <a:xfrm>
                <a:off x="3423285" y="4983480"/>
                <a:ext cx="377190" cy="274320"/>
              </a:xfrm>
              <a:prstGeom prst="rect">
                <a:avLst/>
              </a:prstGeom>
              <a:grpFill/>
              <a:ln w="635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4" name="矩形 163"/>
              <p:cNvSpPr/>
              <p:nvPr/>
            </p:nvSpPr>
            <p:spPr>
              <a:xfrm>
                <a:off x="3314700" y="4297680"/>
                <a:ext cx="594360" cy="742950"/>
              </a:xfrm>
              <a:prstGeom prst="rect">
                <a:avLst/>
              </a:prstGeom>
              <a:grpFill/>
              <a:ln w="635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5" name="矩形 164"/>
              <p:cNvSpPr/>
              <p:nvPr/>
            </p:nvSpPr>
            <p:spPr>
              <a:xfrm>
                <a:off x="3177540" y="2514600"/>
                <a:ext cx="868680" cy="1874520"/>
              </a:xfrm>
              <a:prstGeom prst="rect">
                <a:avLst/>
              </a:prstGeom>
              <a:grpFill/>
              <a:ln w="63500" cap="rnd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6" name="梯形 165"/>
              <p:cNvSpPr/>
              <p:nvPr/>
            </p:nvSpPr>
            <p:spPr>
              <a:xfrm>
                <a:off x="2994660" y="2137410"/>
                <a:ext cx="1234440" cy="457200"/>
              </a:xfrm>
              <a:prstGeom prst="trapezoid">
                <a:avLst>
                  <a:gd name="adj" fmla="val 4323"/>
                </a:avLst>
              </a:prstGeom>
              <a:grpFill/>
              <a:ln w="635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51" name="椭圆 150"/>
            <p:cNvSpPr/>
            <p:nvPr/>
          </p:nvSpPr>
          <p:spPr>
            <a:xfrm>
              <a:off x="10644296" y="5276721"/>
              <a:ext cx="100980" cy="10098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52" name="直接连接符 151"/>
            <p:cNvCxnSpPr>
              <a:stCxn id="148" idx="2"/>
            </p:cNvCxnSpPr>
            <p:nvPr/>
          </p:nvCxnSpPr>
          <p:spPr>
            <a:xfrm flipH="1">
              <a:off x="10686371" y="5562830"/>
              <a:ext cx="4207" cy="95089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直接连接符 152"/>
            <p:cNvCxnSpPr/>
            <p:nvPr/>
          </p:nvCxnSpPr>
          <p:spPr>
            <a:xfrm flipH="1">
              <a:off x="10274038" y="5565635"/>
              <a:ext cx="293122" cy="95650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直接连接符 153"/>
            <p:cNvCxnSpPr/>
            <p:nvPr/>
          </p:nvCxnSpPr>
          <p:spPr>
            <a:xfrm>
              <a:off x="10806985" y="5551610"/>
              <a:ext cx="293122" cy="95650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8" name="矩形 157"/>
            <p:cNvSpPr/>
            <p:nvPr/>
          </p:nvSpPr>
          <p:spPr>
            <a:xfrm rot="17559220">
              <a:off x="10853495" y="4455518"/>
              <a:ext cx="79608" cy="824798"/>
            </a:xfrm>
            <a:prstGeom prst="rect">
              <a:avLst/>
            </a:prstGeom>
            <a:solidFill>
              <a:schemeClr val="bg1"/>
            </a:solidFill>
            <a:ln w="63500"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9" name="矩形 158"/>
            <p:cNvSpPr/>
            <p:nvPr/>
          </p:nvSpPr>
          <p:spPr>
            <a:xfrm rot="17559220">
              <a:off x="10743004" y="4722219"/>
              <a:ext cx="79608" cy="824798"/>
            </a:xfrm>
            <a:prstGeom prst="rect">
              <a:avLst/>
            </a:prstGeom>
            <a:solidFill>
              <a:srgbClr val="FC9204"/>
            </a:solidFill>
            <a:ln w="63500"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0" name="矩形 159"/>
            <p:cNvSpPr/>
            <p:nvPr/>
          </p:nvSpPr>
          <p:spPr>
            <a:xfrm rot="17559220">
              <a:off x="10372657" y="4488927"/>
              <a:ext cx="84972" cy="178859"/>
            </a:xfrm>
            <a:prstGeom prst="rect">
              <a:avLst/>
            </a:prstGeom>
            <a:solidFill>
              <a:schemeClr val="bg1"/>
            </a:solidFill>
            <a:ln w="63500"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1" name="矩形 160"/>
            <p:cNvSpPr/>
            <p:nvPr/>
          </p:nvSpPr>
          <p:spPr>
            <a:xfrm rot="17559220">
              <a:off x="11189014" y="5155725"/>
              <a:ext cx="256730" cy="87380"/>
            </a:xfrm>
            <a:prstGeom prst="rect">
              <a:avLst/>
            </a:prstGeom>
            <a:solidFill>
              <a:schemeClr val="tx1"/>
            </a:solidFill>
            <a:ln w="63500"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91" name="组合 90"/>
          <p:cNvGrpSpPr/>
          <p:nvPr/>
        </p:nvGrpSpPr>
        <p:grpSpPr>
          <a:xfrm>
            <a:off x="9376354" y="4248568"/>
            <a:ext cx="2308359" cy="1447795"/>
            <a:chOff x="594424" y="1153191"/>
            <a:chExt cx="2605976" cy="1634460"/>
          </a:xfrm>
        </p:grpSpPr>
        <p:sp>
          <p:nvSpPr>
            <p:cNvPr id="82" name="任意多边形 81"/>
            <p:cNvSpPr/>
            <p:nvPr/>
          </p:nvSpPr>
          <p:spPr>
            <a:xfrm>
              <a:off x="616196" y="1175175"/>
              <a:ext cx="2584204" cy="1612476"/>
            </a:xfrm>
            <a:custGeom>
              <a:avLst/>
              <a:gdLst>
                <a:gd name="connsiteX0" fmla="*/ 1389184 w 3610707"/>
                <a:gd name="connsiteY0" fmla="*/ 0 h 2450125"/>
                <a:gd name="connsiteX1" fmla="*/ 2191163 w 3610707"/>
                <a:gd name="connsiteY1" fmla="*/ 426409 h 2450125"/>
                <a:gd name="connsiteX2" fmla="*/ 2262626 w 3610707"/>
                <a:gd name="connsiteY2" fmla="*/ 558069 h 2450125"/>
                <a:gd name="connsiteX3" fmla="*/ 2332890 w 3610707"/>
                <a:gd name="connsiteY3" fmla="*/ 550986 h 2450125"/>
                <a:gd name="connsiteX4" fmla="*/ 2894584 w 3610707"/>
                <a:gd name="connsiteY4" fmla="*/ 923302 h 2450125"/>
                <a:gd name="connsiteX5" fmla="*/ 2915413 w 3610707"/>
                <a:gd name="connsiteY5" fmla="*/ 990402 h 2450125"/>
                <a:gd name="connsiteX6" fmla="*/ 2934595 w 3610707"/>
                <a:gd name="connsiteY6" fmla="*/ 984447 h 2450125"/>
                <a:gd name="connsiteX7" fmla="*/ 3048000 w 3610707"/>
                <a:gd name="connsiteY7" fmla="*/ 973015 h 2450125"/>
                <a:gd name="connsiteX8" fmla="*/ 3610707 w 3610707"/>
                <a:gd name="connsiteY8" fmla="*/ 1535722 h 2450125"/>
                <a:gd name="connsiteX9" fmla="*/ 3048000 w 3610707"/>
                <a:gd name="connsiteY9" fmla="*/ 2098429 h 2450125"/>
                <a:gd name="connsiteX10" fmla="*/ 2934595 w 3610707"/>
                <a:gd name="connsiteY10" fmla="*/ 2086997 h 2450125"/>
                <a:gd name="connsiteX11" fmla="*/ 2841470 w 3610707"/>
                <a:gd name="connsiteY11" fmla="*/ 2058089 h 2450125"/>
                <a:gd name="connsiteX12" fmla="*/ 2778805 w 3610707"/>
                <a:gd name="connsiteY12" fmla="*/ 2134039 h 2450125"/>
                <a:gd name="connsiteX13" fmla="*/ 2327029 w 3610707"/>
                <a:gd name="connsiteY13" fmla="*/ 2321171 h 2450125"/>
                <a:gd name="connsiteX14" fmla="*/ 1897442 w 3610707"/>
                <a:gd name="connsiteY14" fmla="*/ 2155195 h 2450125"/>
                <a:gd name="connsiteX15" fmla="*/ 1878393 w 3610707"/>
                <a:gd name="connsiteY15" fmla="*/ 2135215 h 2450125"/>
                <a:gd name="connsiteX16" fmla="*/ 1860361 w 3610707"/>
                <a:gd name="connsiteY16" fmla="*/ 2168437 h 2450125"/>
                <a:gd name="connsiteX17" fmla="*/ 1330568 w 3610707"/>
                <a:gd name="connsiteY17" fmla="*/ 2450125 h 2450125"/>
                <a:gd name="connsiteX18" fmla="*/ 800775 w 3610707"/>
                <a:gd name="connsiteY18" fmla="*/ 2168437 h 2450125"/>
                <a:gd name="connsiteX19" fmla="*/ 771869 w 3610707"/>
                <a:gd name="connsiteY19" fmla="*/ 2115180 h 2450125"/>
                <a:gd name="connsiteX20" fmla="*/ 753583 w 3610707"/>
                <a:gd name="connsiteY20" fmla="*/ 2120856 h 2450125"/>
                <a:gd name="connsiteX21" fmla="*/ 627184 w 3610707"/>
                <a:gd name="connsiteY21" fmla="*/ 2133598 h 2450125"/>
                <a:gd name="connsiteX22" fmla="*/ 0 w 3610707"/>
                <a:gd name="connsiteY22" fmla="*/ 1506414 h 2450125"/>
                <a:gd name="connsiteX23" fmla="*/ 383056 w 3610707"/>
                <a:gd name="connsiteY23" fmla="*/ 928517 h 2450125"/>
                <a:gd name="connsiteX24" fmla="*/ 424632 w 3610707"/>
                <a:gd name="connsiteY24" fmla="*/ 915611 h 2450125"/>
                <a:gd name="connsiteX25" fmla="*/ 427023 w 3610707"/>
                <a:gd name="connsiteY25" fmla="*/ 868268 h 2450125"/>
                <a:gd name="connsiteX26" fmla="*/ 1389184 w 3610707"/>
                <a:gd name="connsiteY26" fmla="*/ 0 h 245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610707" h="2450125">
                  <a:moveTo>
                    <a:pt x="1389184" y="0"/>
                  </a:moveTo>
                  <a:cubicBezTo>
                    <a:pt x="1723024" y="0"/>
                    <a:pt x="2017359" y="169144"/>
                    <a:pt x="2191163" y="426409"/>
                  </a:cubicBezTo>
                  <a:lnTo>
                    <a:pt x="2262626" y="558069"/>
                  </a:lnTo>
                  <a:lnTo>
                    <a:pt x="2332890" y="550986"/>
                  </a:lnTo>
                  <a:cubicBezTo>
                    <a:pt x="2585394" y="550986"/>
                    <a:pt x="2802042" y="704507"/>
                    <a:pt x="2894584" y="923302"/>
                  </a:cubicBezTo>
                  <a:lnTo>
                    <a:pt x="2915413" y="990402"/>
                  </a:lnTo>
                  <a:lnTo>
                    <a:pt x="2934595" y="984447"/>
                  </a:lnTo>
                  <a:cubicBezTo>
                    <a:pt x="2971226" y="976951"/>
                    <a:pt x="3009154" y="973015"/>
                    <a:pt x="3048000" y="973015"/>
                  </a:cubicBezTo>
                  <a:cubicBezTo>
                    <a:pt x="3358774" y="973015"/>
                    <a:pt x="3610707" y="1224948"/>
                    <a:pt x="3610707" y="1535722"/>
                  </a:cubicBezTo>
                  <a:cubicBezTo>
                    <a:pt x="3610707" y="1846496"/>
                    <a:pt x="3358774" y="2098429"/>
                    <a:pt x="3048000" y="2098429"/>
                  </a:cubicBezTo>
                  <a:cubicBezTo>
                    <a:pt x="3009154" y="2098429"/>
                    <a:pt x="2971226" y="2094493"/>
                    <a:pt x="2934595" y="2086997"/>
                  </a:cubicBezTo>
                  <a:lnTo>
                    <a:pt x="2841470" y="2058089"/>
                  </a:lnTo>
                  <a:lnTo>
                    <a:pt x="2778805" y="2134039"/>
                  </a:lnTo>
                  <a:cubicBezTo>
                    <a:pt x="2663186" y="2249659"/>
                    <a:pt x="2503459" y="2321171"/>
                    <a:pt x="2327029" y="2321171"/>
                  </a:cubicBezTo>
                  <a:cubicBezTo>
                    <a:pt x="2161626" y="2321171"/>
                    <a:pt x="2010904" y="2258319"/>
                    <a:pt x="1897442" y="2155195"/>
                  </a:cubicBezTo>
                  <a:lnTo>
                    <a:pt x="1878393" y="2135215"/>
                  </a:lnTo>
                  <a:lnTo>
                    <a:pt x="1860361" y="2168437"/>
                  </a:lnTo>
                  <a:cubicBezTo>
                    <a:pt x="1745544" y="2338387"/>
                    <a:pt x="1551105" y="2450125"/>
                    <a:pt x="1330568" y="2450125"/>
                  </a:cubicBezTo>
                  <a:cubicBezTo>
                    <a:pt x="1110031" y="2450125"/>
                    <a:pt x="915592" y="2338387"/>
                    <a:pt x="800775" y="2168437"/>
                  </a:cubicBezTo>
                  <a:lnTo>
                    <a:pt x="771869" y="2115180"/>
                  </a:lnTo>
                  <a:lnTo>
                    <a:pt x="753583" y="2120856"/>
                  </a:lnTo>
                  <a:cubicBezTo>
                    <a:pt x="712755" y="2129211"/>
                    <a:pt x="670482" y="2133598"/>
                    <a:pt x="627184" y="2133598"/>
                  </a:cubicBezTo>
                  <a:cubicBezTo>
                    <a:pt x="280800" y="2133598"/>
                    <a:pt x="0" y="1852798"/>
                    <a:pt x="0" y="1506414"/>
                  </a:cubicBezTo>
                  <a:cubicBezTo>
                    <a:pt x="0" y="1246626"/>
                    <a:pt x="157950" y="1023729"/>
                    <a:pt x="383056" y="928517"/>
                  </a:cubicBezTo>
                  <a:lnTo>
                    <a:pt x="424632" y="915611"/>
                  </a:lnTo>
                  <a:lnTo>
                    <a:pt x="427023" y="868268"/>
                  </a:lnTo>
                  <a:cubicBezTo>
                    <a:pt x="476551" y="380575"/>
                    <a:pt x="888424" y="0"/>
                    <a:pt x="1389184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noFill/>
            </a:ln>
            <a:effectLst>
              <a:outerShdw blurRad="152400" dist="88900" dir="5400000" algn="t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3" name="任意多边形 82"/>
            <p:cNvSpPr/>
            <p:nvPr/>
          </p:nvSpPr>
          <p:spPr>
            <a:xfrm>
              <a:off x="594424" y="1153191"/>
              <a:ext cx="2584204" cy="1612476"/>
            </a:xfrm>
            <a:custGeom>
              <a:avLst/>
              <a:gdLst>
                <a:gd name="connsiteX0" fmla="*/ 1389184 w 3610707"/>
                <a:gd name="connsiteY0" fmla="*/ 0 h 2450125"/>
                <a:gd name="connsiteX1" fmla="*/ 2191163 w 3610707"/>
                <a:gd name="connsiteY1" fmla="*/ 426409 h 2450125"/>
                <a:gd name="connsiteX2" fmla="*/ 2262626 w 3610707"/>
                <a:gd name="connsiteY2" fmla="*/ 558069 h 2450125"/>
                <a:gd name="connsiteX3" fmla="*/ 2332890 w 3610707"/>
                <a:gd name="connsiteY3" fmla="*/ 550986 h 2450125"/>
                <a:gd name="connsiteX4" fmla="*/ 2894584 w 3610707"/>
                <a:gd name="connsiteY4" fmla="*/ 923302 h 2450125"/>
                <a:gd name="connsiteX5" fmla="*/ 2915413 w 3610707"/>
                <a:gd name="connsiteY5" fmla="*/ 990402 h 2450125"/>
                <a:gd name="connsiteX6" fmla="*/ 2934595 w 3610707"/>
                <a:gd name="connsiteY6" fmla="*/ 984447 h 2450125"/>
                <a:gd name="connsiteX7" fmla="*/ 3048000 w 3610707"/>
                <a:gd name="connsiteY7" fmla="*/ 973015 h 2450125"/>
                <a:gd name="connsiteX8" fmla="*/ 3610707 w 3610707"/>
                <a:gd name="connsiteY8" fmla="*/ 1535722 h 2450125"/>
                <a:gd name="connsiteX9" fmla="*/ 3048000 w 3610707"/>
                <a:gd name="connsiteY9" fmla="*/ 2098429 h 2450125"/>
                <a:gd name="connsiteX10" fmla="*/ 2934595 w 3610707"/>
                <a:gd name="connsiteY10" fmla="*/ 2086997 h 2450125"/>
                <a:gd name="connsiteX11" fmla="*/ 2841470 w 3610707"/>
                <a:gd name="connsiteY11" fmla="*/ 2058089 h 2450125"/>
                <a:gd name="connsiteX12" fmla="*/ 2778805 w 3610707"/>
                <a:gd name="connsiteY12" fmla="*/ 2134039 h 2450125"/>
                <a:gd name="connsiteX13" fmla="*/ 2327029 w 3610707"/>
                <a:gd name="connsiteY13" fmla="*/ 2321171 h 2450125"/>
                <a:gd name="connsiteX14" fmla="*/ 1897442 w 3610707"/>
                <a:gd name="connsiteY14" fmla="*/ 2155195 h 2450125"/>
                <a:gd name="connsiteX15" fmla="*/ 1878393 w 3610707"/>
                <a:gd name="connsiteY15" fmla="*/ 2135215 h 2450125"/>
                <a:gd name="connsiteX16" fmla="*/ 1860361 w 3610707"/>
                <a:gd name="connsiteY16" fmla="*/ 2168437 h 2450125"/>
                <a:gd name="connsiteX17" fmla="*/ 1330568 w 3610707"/>
                <a:gd name="connsiteY17" fmla="*/ 2450125 h 2450125"/>
                <a:gd name="connsiteX18" fmla="*/ 800775 w 3610707"/>
                <a:gd name="connsiteY18" fmla="*/ 2168437 h 2450125"/>
                <a:gd name="connsiteX19" fmla="*/ 771869 w 3610707"/>
                <a:gd name="connsiteY19" fmla="*/ 2115180 h 2450125"/>
                <a:gd name="connsiteX20" fmla="*/ 753583 w 3610707"/>
                <a:gd name="connsiteY20" fmla="*/ 2120856 h 2450125"/>
                <a:gd name="connsiteX21" fmla="*/ 627184 w 3610707"/>
                <a:gd name="connsiteY21" fmla="*/ 2133598 h 2450125"/>
                <a:gd name="connsiteX22" fmla="*/ 0 w 3610707"/>
                <a:gd name="connsiteY22" fmla="*/ 1506414 h 2450125"/>
                <a:gd name="connsiteX23" fmla="*/ 383056 w 3610707"/>
                <a:gd name="connsiteY23" fmla="*/ 928517 h 2450125"/>
                <a:gd name="connsiteX24" fmla="*/ 424632 w 3610707"/>
                <a:gd name="connsiteY24" fmla="*/ 915611 h 2450125"/>
                <a:gd name="connsiteX25" fmla="*/ 427023 w 3610707"/>
                <a:gd name="connsiteY25" fmla="*/ 868268 h 2450125"/>
                <a:gd name="connsiteX26" fmla="*/ 1389184 w 3610707"/>
                <a:gd name="connsiteY26" fmla="*/ 0 h 245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610707" h="2450125">
                  <a:moveTo>
                    <a:pt x="1389184" y="0"/>
                  </a:moveTo>
                  <a:cubicBezTo>
                    <a:pt x="1723024" y="0"/>
                    <a:pt x="2017359" y="169144"/>
                    <a:pt x="2191163" y="426409"/>
                  </a:cubicBezTo>
                  <a:lnTo>
                    <a:pt x="2262626" y="558069"/>
                  </a:lnTo>
                  <a:lnTo>
                    <a:pt x="2332890" y="550986"/>
                  </a:lnTo>
                  <a:cubicBezTo>
                    <a:pt x="2585394" y="550986"/>
                    <a:pt x="2802042" y="704507"/>
                    <a:pt x="2894584" y="923302"/>
                  </a:cubicBezTo>
                  <a:lnTo>
                    <a:pt x="2915413" y="990402"/>
                  </a:lnTo>
                  <a:lnTo>
                    <a:pt x="2934595" y="984447"/>
                  </a:lnTo>
                  <a:cubicBezTo>
                    <a:pt x="2971226" y="976951"/>
                    <a:pt x="3009154" y="973015"/>
                    <a:pt x="3048000" y="973015"/>
                  </a:cubicBezTo>
                  <a:cubicBezTo>
                    <a:pt x="3358774" y="973015"/>
                    <a:pt x="3610707" y="1224948"/>
                    <a:pt x="3610707" y="1535722"/>
                  </a:cubicBezTo>
                  <a:cubicBezTo>
                    <a:pt x="3610707" y="1846496"/>
                    <a:pt x="3358774" y="2098429"/>
                    <a:pt x="3048000" y="2098429"/>
                  </a:cubicBezTo>
                  <a:cubicBezTo>
                    <a:pt x="3009154" y="2098429"/>
                    <a:pt x="2971226" y="2094493"/>
                    <a:pt x="2934595" y="2086997"/>
                  </a:cubicBezTo>
                  <a:lnTo>
                    <a:pt x="2841470" y="2058089"/>
                  </a:lnTo>
                  <a:lnTo>
                    <a:pt x="2778805" y="2134039"/>
                  </a:lnTo>
                  <a:cubicBezTo>
                    <a:pt x="2663186" y="2249659"/>
                    <a:pt x="2503459" y="2321171"/>
                    <a:pt x="2327029" y="2321171"/>
                  </a:cubicBezTo>
                  <a:cubicBezTo>
                    <a:pt x="2161626" y="2321171"/>
                    <a:pt x="2010904" y="2258319"/>
                    <a:pt x="1897442" y="2155195"/>
                  </a:cubicBezTo>
                  <a:lnTo>
                    <a:pt x="1878393" y="2135215"/>
                  </a:lnTo>
                  <a:lnTo>
                    <a:pt x="1860361" y="2168437"/>
                  </a:lnTo>
                  <a:cubicBezTo>
                    <a:pt x="1745544" y="2338387"/>
                    <a:pt x="1551105" y="2450125"/>
                    <a:pt x="1330568" y="2450125"/>
                  </a:cubicBezTo>
                  <a:cubicBezTo>
                    <a:pt x="1110031" y="2450125"/>
                    <a:pt x="915592" y="2338387"/>
                    <a:pt x="800775" y="2168437"/>
                  </a:cubicBezTo>
                  <a:lnTo>
                    <a:pt x="771869" y="2115180"/>
                  </a:lnTo>
                  <a:lnTo>
                    <a:pt x="753583" y="2120856"/>
                  </a:lnTo>
                  <a:cubicBezTo>
                    <a:pt x="712755" y="2129211"/>
                    <a:pt x="670482" y="2133598"/>
                    <a:pt x="627184" y="2133598"/>
                  </a:cubicBezTo>
                  <a:cubicBezTo>
                    <a:pt x="280800" y="2133598"/>
                    <a:pt x="0" y="1852798"/>
                    <a:pt x="0" y="1506414"/>
                  </a:cubicBezTo>
                  <a:cubicBezTo>
                    <a:pt x="0" y="1246626"/>
                    <a:pt x="157950" y="1023729"/>
                    <a:pt x="383056" y="928517"/>
                  </a:cubicBezTo>
                  <a:lnTo>
                    <a:pt x="424632" y="915611"/>
                  </a:lnTo>
                  <a:lnTo>
                    <a:pt x="427023" y="868268"/>
                  </a:lnTo>
                  <a:cubicBezTo>
                    <a:pt x="476551" y="380575"/>
                    <a:pt x="888424" y="0"/>
                    <a:pt x="1389184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rgbClr val="91F0FD"/>
              </a:solidFill>
            </a:ln>
            <a:effectLst>
              <a:innerShdw blurRad="355600" dist="114300" dir="3600000">
                <a:srgbClr val="19B4C9">
                  <a:alpha val="71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67" name="任意多边形 166"/>
          <p:cNvSpPr/>
          <p:nvPr/>
        </p:nvSpPr>
        <p:spPr>
          <a:xfrm>
            <a:off x="4415588" y="2560535"/>
            <a:ext cx="3356811" cy="74381"/>
          </a:xfrm>
          <a:custGeom>
            <a:avLst/>
            <a:gdLst>
              <a:gd name="connsiteX0" fmla="*/ 0 w 4842457"/>
              <a:gd name="connsiteY0" fmla="*/ 213306 h 213306"/>
              <a:gd name="connsiteX1" fmla="*/ 611747 w 4842457"/>
              <a:gd name="connsiteY1" fmla="*/ 7244 h 213306"/>
              <a:gd name="connsiteX2" fmla="*/ 1178417 w 4842457"/>
              <a:gd name="connsiteY2" fmla="*/ 206867 h 213306"/>
              <a:gd name="connsiteX3" fmla="*/ 1790164 w 4842457"/>
              <a:gd name="connsiteY3" fmla="*/ 13684 h 213306"/>
              <a:gd name="connsiteX4" fmla="*/ 2363274 w 4842457"/>
              <a:gd name="connsiteY4" fmla="*/ 200428 h 213306"/>
              <a:gd name="connsiteX5" fmla="*/ 2962141 w 4842457"/>
              <a:gd name="connsiteY5" fmla="*/ 7244 h 213306"/>
              <a:gd name="connsiteX6" fmla="*/ 3548130 w 4842457"/>
              <a:gd name="connsiteY6" fmla="*/ 206867 h 213306"/>
              <a:gd name="connsiteX7" fmla="*/ 4146998 w 4842457"/>
              <a:gd name="connsiteY7" fmla="*/ 805 h 213306"/>
              <a:gd name="connsiteX8" fmla="*/ 4842457 w 4842457"/>
              <a:gd name="connsiteY8" fmla="*/ 148912 h 213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42457" h="213306">
                <a:moveTo>
                  <a:pt x="0" y="213306"/>
                </a:moveTo>
                <a:cubicBezTo>
                  <a:pt x="207672" y="110811"/>
                  <a:pt x="415344" y="8317"/>
                  <a:pt x="611747" y="7244"/>
                </a:cubicBezTo>
                <a:cubicBezTo>
                  <a:pt x="808150" y="6171"/>
                  <a:pt x="982014" y="205794"/>
                  <a:pt x="1178417" y="206867"/>
                </a:cubicBezTo>
                <a:cubicBezTo>
                  <a:pt x="1374820" y="207940"/>
                  <a:pt x="1592688" y="14757"/>
                  <a:pt x="1790164" y="13684"/>
                </a:cubicBezTo>
                <a:cubicBezTo>
                  <a:pt x="1987640" y="12611"/>
                  <a:pt x="2167945" y="201501"/>
                  <a:pt x="2363274" y="200428"/>
                </a:cubicBezTo>
                <a:cubicBezTo>
                  <a:pt x="2558603" y="199355"/>
                  <a:pt x="2764665" y="6171"/>
                  <a:pt x="2962141" y="7244"/>
                </a:cubicBezTo>
                <a:cubicBezTo>
                  <a:pt x="3159617" y="8317"/>
                  <a:pt x="3350654" y="207940"/>
                  <a:pt x="3548130" y="206867"/>
                </a:cubicBezTo>
                <a:cubicBezTo>
                  <a:pt x="3745606" y="205794"/>
                  <a:pt x="3931277" y="10464"/>
                  <a:pt x="4146998" y="805"/>
                </a:cubicBezTo>
                <a:cubicBezTo>
                  <a:pt x="4362719" y="-8854"/>
                  <a:pt x="4602588" y="70029"/>
                  <a:pt x="4842457" y="148912"/>
                </a:cubicBezTo>
              </a:path>
            </a:pathLst>
          </a:custGeom>
          <a:noFill/>
          <a:ln w="22225">
            <a:solidFill>
              <a:srgbClr val="7DD2E3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4" name="矩形 8">
            <a:extLst>
              <a:ext uri="{FF2B5EF4-FFF2-40B4-BE49-F238E27FC236}">
                <a16:creationId xmlns:a16="http://schemas.microsoft.com/office/drawing/2014/main" id="{555D9E07-1351-0447-ACBC-5CE1D8A3055B}"/>
              </a:ext>
            </a:extLst>
          </p:cNvPr>
          <p:cNvSpPr/>
          <p:nvPr/>
        </p:nvSpPr>
        <p:spPr>
          <a:xfrm rot="20943421">
            <a:off x="6820445" y="2663195"/>
            <a:ext cx="1415772" cy="15696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dist"/>
            <a:r>
              <a:rPr lang="en-US" altLang="zh-CN" sz="9600" b="1" dirty="0">
                <a:ln w="107950">
                  <a:solidFill>
                    <a:schemeClr val="bg1"/>
                  </a:solidFill>
                </a:ln>
                <a:solidFill>
                  <a:schemeClr val="accent1"/>
                </a:solidFill>
                <a:effectLst>
                  <a:outerShdw blurRad="203200" dist="76200" dir="5400000" algn="t" rotWithShape="0">
                    <a:prstClr val="black">
                      <a:alpha val="9000"/>
                    </a:prstClr>
                  </a:outerShdw>
                </a:effectLst>
                <a:latin typeface="Times New Roman" pitchFamily="18" charset="0"/>
                <a:ea typeface="张海山锐谐体" panose="02000000000000000000" pitchFamily="2" charset="-122"/>
                <a:cs typeface="Times New Roman" pitchFamily="18" charset="0"/>
              </a:rPr>
              <a:t>T</a:t>
            </a:r>
            <a:endParaRPr lang="zh-CN" altLang="en-US" sz="9600" b="1" dirty="0">
              <a:ln w="107950">
                <a:solidFill>
                  <a:schemeClr val="bg1"/>
                </a:solidFill>
              </a:ln>
              <a:solidFill>
                <a:schemeClr val="accent1"/>
              </a:solidFill>
              <a:effectLst>
                <a:outerShdw blurRad="203200" dist="76200" dir="5400000" algn="t" rotWithShape="0">
                  <a:prstClr val="black">
                    <a:alpha val="9000"/>
                  </a:prstClr>
                </a:outerShdw>
              </a:effectLst>
              <a:latin typeface="Times New Roman" pitchFamily="18" charset="0"/>
              <a:ea typeface="张海山锐谐体" panose="02000000000000000000" pitchFamily="2" charset="-122"/>
              <a:cs typeface="Times New Roman" pitchFamily="18" charset="0"/>
            </a:endParaRPr>
          </a:p>
        </p:txBody>
      </p:sp>
      <p:sp>
        <p:nvSpPr>
          <p:cNvPr id="85" name="文本框 61">
            <a:extLst>
              <a:ext uri="{FF2B5EF4-FFF2-40B4-BE49-F238E27FC236}">
                <a16:creationId xmlns:a16="http://schemas.microsoft.com/office/drawing/2014/main" id="{AD35D984-8AAC-314A-9D21-697167CD1269}"/>
              </a:ext>
            </a:extLst>
          </p:cNvPr>
          <p:cNvSpPr txBox="1"/>
          <p:nvPr/>
        </p:nvSpPr>
        <p:spPr>
          <a:xfrm rot="424737">
            <a:off x="7699481" y="2720159"/>
            <a:ext cx="133477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9600" b="1" dirty="0">
                <a:ln w="63500">
                  <a:noFill/>
                </a:ln>
                <a:solidFill>
                  <a:srgbClr val="FF8599"/>
                </a:solidFill>
                <a:latin typeface="Times New Roman" pitchFamily="18" charset="0"/>
                <a:ea typeface="张海山锐谐体" panose="02000000000000000000" pitchFamily="2" charset="-122"/>
                <a:cs typeface="Times New Roman" pitchFamily="18" charset="0"/>
              </a:rPr>
              <a:t>R</a:t>
            </a:r>
            <a:endParaRPr lang="zh-CN" altLang="en-US" sz="9600" b="1" dirty="0">
              <a:ln w="63500">
                <a:noFill/>
              </a:ln>
              <a:solidFill>
                <a:srgbClr val="FF8599"/>
              </a:solidFill>
              <a:latin typeface="Times New Roman" pitchFamily="18" charset="0"/>
              <a:ea typeface="张海山锐谐体" panose="02000000000000000000" pitchFamily="2" charset="-122"/>
              <a:cs typeface="Times New Roman" pitchFamily="18" charset="0"/>
            </a:endParaRPr>
          </a:p>
        </p:txBody>
      </p:sp>
      <p:sp>
        <p:nvSpPr>
          <p:cNvPr id="86" name="矩形 60">
            <a:extLst>
              <a:ext uri="{FF2B5EF4-FFF2-40B4-BE49-F238E27FC236}">
                <a16:creationId xmlns:a16="http://schemas.microsoft.com/office/drawing/2014/main" id="{E1B66D62-B8A9-2F47-B6E5-C9D5F7A683B7}"/>
              </a:ext>
            </a:extLst>
          </p:cNvPr>
          <p:cNvSpPr/>
          <p:nvPr/>
        </p:nvSpPr>
        <p:spPr>
          <a:xfrm rot="851252">
            <a:off x="8738150" y="2769307"/>
            <a:ext cx="663964" cy="15696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altLang="zh-CN" sz="9600" b="1" dirty="0">
                <a:ln w="101600">
                  <a:noFill/>
                </a:ln>
                <a:solidFill>
                  <a:srgbClr val="FFC000"/>
                </a:solidFill>
                <a:latin typeface="Times New Roman" pitchFamily="18" charset="0"/>
                <a:ea typeface="张海山锐谐体" panose="02000000000000000000" pitchFamily="2" charset="-122"/>
                <a:cs typeface="Times New Roman" pitchFamily="18" charset="0"/>
              </a:rPr>
              <a:t>Ị</a:t>
            </a:r>
            <a:endParaRPr lang="zh-CN" altLang="en-US" sz="9600" b="1" dirty="0">
              <a:ln w="101600">
                <a:noFill/>
              </a:ln>
              <a:solidFill>
                <a:srgbClr val="FFC000"/>
              </a:solidFill>
              <a:latin typeface="Times New Roman" pitchFamily="18" charset="0"/>
              <a:ea typeface="张海山锐谐体" panose="02000000000000000000" pitchFamily="2" charset="-122"/>
              <a:cs typeface="Times New Roman" pitchFamily="18" charset="0"/>
            </a:endParaRPr>
          </a:p>
        </p:txBody>
      </p:sp>
      <p:sp>
        <p:nvSpPr>
          <p:cNvPr id="71" name="矩形 60">
            <a:extLst>
              <a:ext uri="{FF2B5EF4-FFF2-40B4-BE49-F238E27FC236}">
                <a16:creationId xmlns:a16="http://schemas.microsoft.com/office/drawing/2014/main" id="{6E501379-86D7-42F3-9A56-A7DE8230BB9B}"/>
              </a:ext>
            </a:extLst>
          </p:cNvPr>
          <p:cNvSpPr/>
          <p:nvPr/>
        </p:nvSpPr>
        <p:spPr>
          <a:xfrm>
            <a:off x="5211196" y="1374965"/>
            <a:ext cx="357411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5400" b="1" dirty="0" err="1">
                <a:ln w="101600">
                  <a:noFill/>
                </a:ln>
                <a:solidFill>
                  <a:srgbClr val="FF0000"/>
                </a:solidFill>
                <a:latin typeface="Times New Roman" pitchFamily="18" charset="0"/>
                <a:ea typeface="张海山锐谐体" panose="02000000000000000000" pitchFamily="2" charset="-122"/>
                <a:cs typeface="Times New Roman" pitchFamily="18" charset="0"/>
              </a:rPr>
              <a:t>Tiết</a:t>
            </a:r>
            <a:r>
              <a:rPr lang="en-US" altLang="zh-CN" sz="5400" b="1" dirty="0">
                <a:ln w="101600">
                  <a:noFill/>
                </a:ln>
                <a:solidFill>
                  <a:srgbClr val="FF0000"/>
                </a:solidFill>
                <a:latin typeface="Times New Roman" pitchFamily="18" charset="0"/>
                <a:ea typeface="张海山锐谐体" panose="02000000000000000000" pitchFamily="2" charset="-122"/>
                <a:cs typeface="Times New Roman" pitchFamily="18" charset="0"/>
              </a:rPr>
              <a:t> 13. (</a:t>
            </a:r>
            <a:r>
              <a:rPr lang="en-US" altLang="zh-CN" sz="5400" b="1" dirty="0" err="1">
                <a:ln w="101600">
                  <a:noFill/>
                </a:ln>
                <a:solidFill>
                  <a:srgbClr val="FF0000"/>
                </a:solidFill>
                <a:latin typeface="Times New Roman" pitchFamily="18" charset="0"/>
                <a:ea typeface="张海山锐谐体" panose="02000000000000000000" pitchFamily="2" charset="-122"/>
                <a:cs typeface="Times New Roman" pitchFamily="18" charset="0"/>
              </a:rPr>
              <a:t>tt</a:t>
            </a:r>
            <a:r>
              <a:rPr lang="en-US" altLang="zh-CN" sz="5400" b="1" dirty="0">
                <a:ln w="101600">
                  <a:noFill/>
                </a:ln>
                <a:solidFill>
                  <a:srgbClr val="FF0000"/>
                </a:solidFill>
                <a:latin typeface="Times New Roman" pitchFamily="18" charset="0"/>
                <a:ea typeface="张海山锐谐体" panose="02000000000000000000" pitchFamily="2" charset="-122"/>
                <a:cs typeface="Times New Roman" pitchFamily="18" charset="0"/>
              </a:rPr>
              <a:t>)</a:t>
            </a:r>
            <a:endParaRPr lang="zh-CN" altLang="en-US" sz="8000" b="1" dirty="0">
              <a:ln w="101600">
                <a:noFill/>
              </a:ln>
              <a:solidFill>
                <a:srgbClr val="FF0000"/>
              </a:solidFill>
              <a:latin typeface="Times New Roman" pitchFamily="18" charset="0"/>
              <a:ea typeface="张海山锐谐体" panose="02000000000000000000" pitchFamily="2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483694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250"/>
                                            <p:tgtEl>
                                              <p:spTgt spid="9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250" fill="hold"/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250" fill="hold"/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" presetID="2" presetClass="entr" presetSubtype="4" fill="hold" nodeType="withEffect" p14:presetBounceEnd="44000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12" dur="1500" fill="hold"/>
                                            <p:tgtEl>
                                              <p:spTgt spid="1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13" dur="1500" fill="hold"/>
                                            <p:tgtEl>
                                              <p:spTgt spid="1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42" presetClass="entr" presetSubtype="0" fill="hold" nodeType="withEffect">
                                      <p:stCondLst>
                                        <p:cond delay="275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1250"/>
                                            <p:tgtEl>
                                              <p:spTgt spid="12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7" dur="1250" fill="hold"/>
                                            <p:tgtEl>
                                              <p:spTgt spid="1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1250" fill="hold"/>
                                            <p:tgtEl>
                                              <p:spTgt spid="1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22" presetClass="entr" presetSubtype="8" fill="hold" grpId="0" nodeType="withEffect">
                                      <p:stCondLst>
                                        <p:cond delay="35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1" dur="2250"/>
                                            <p:tgtEl>
                                              <p:spTgt spid="16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" presetID="53" presetClass="entr" presetSubtype="16" fill="hold" nodeType="withEffect">
                                      <p:stCondLst>
                                        <p:cond delay="75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14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14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6" dur="500"/>
                                            <p:tgtEl>
                                              <p:spTgt spid="1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8" presetClass="emph" presetSubtype="0" fill="hold" nodeType="withEffect">
                                      <p:stCondLst>
                                        <p:cond delay="800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28" dur="7000" fill="hold"/>
                                            <p:tgtEl>
                                              <p:spTgt spid="14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29" presetID="42" presetClass="entr" presetSubtype="0" fill="hold" nodeType="withEffect">
                                      <p:stCondLst>
                                        <p:cond delay="100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1" dur="1000"/>
                                            <p:tgtEl>
                                              <p:spTgt spid="9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2" dur="1000" fill="hold"/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1000" fill="hold"/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42" presetClass="entr" presetSubtype="0" fill="hold" nodeType="withEffect">
                                      <p:stCondLst>
                                        <p:cond delay="1100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6" dur="1000"/>
                                            <p:tgtEl>
                                              <p:spTgt spid="14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7" dur="1000" fill="hold"/>
                                            <p:tgtEl>
                                              <p:spTgt spid="1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1000" fill="hold"/>
                                            <p:tgtEl>
                                              <p:spTgt spid="1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9" presetID="22" presetClass="entr" presetSubtype="4" fill="hold" nodeType="withEffect">
                                      <p:stCondLst>
                                        <p:cond delay="1200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1" dur="500"/>
                                            <p:tgtEl>
                                              <p:spTgt spid="1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2" presetID="22" presetClass="entr" presetSubtype="2" fill="hold" nodeType="withEffect">
                                      <p:stCondLst>
                                        <p:cond delay="1250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44" dur="500"/>
                                            <p:tgtEl>
                                              <p:spTgt spid="1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5" presetID="22" presetClass="entr" presetSubtype="2" fill="hold" nodeType="withEffect">
                                      <p:stCondLst>
                                        <p:cond delay="1300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47" dur="500"/>
                                            <p:tgtEl>
                                              <p:spTgt spid="1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8" presetID="53" presetClass="entr" presetSubtype="16" fill="hold" nodeType="withEffect">
                                      <p:stCondLst>
                                        <p:cond delay="1350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0" dur="500" fill="hold"/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500" fill="hold"/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2" dur="500"/>
                                            <p:tgtEl>
                                              <p:spTgt spid="9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3" presetID="8" presetClass="emph" presetSubtype="0" fill="hold" nodeType="withEffect">
                                      <p:stCondLst>
                                        <p:cond delay="14000"/>
                                      </p:stCondLst>
                                      <p:childTnLst>
                                        <p:animRot by="-10800000">
                                          <p:cBhvr>
                                            <p:cTn id="54" dur="2000" fill="hold"/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55" presetID="53" presetClass="entr" presetSubtype="16" fill="hold" nodeType="withEffect">
                                      <p:stCondLst>
                                        <p:cond delay="1400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7" dur="50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8" dur="50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9" dur="500"/>
                                            <p:tgtEl>
                                              <p:spTgt spid="7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0" presetID="8" presetClass="emph" presetSubtype="0" fill="hold" nodeType="withEffect">
                                      <p:stCondLst>
                                        <p:cond delay="14500"/>
                                      </p:stCondLst>
                                      <p:childTnLst>
                                        <p:animRot by="5400000">
                                          <p:cBhvr>
                                            <p:cTn id="61" dur="200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67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250"/>
                                            <p:tgtEl>
                                              <p:spTgt spid="9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250" fill="hold"/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250" fill="hold"/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" presetID="2" presetClass="entr" presetSubtype="4" fill="hold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1500" fill="hold"/>
                                            <p:tgtEl>
                                              <p:spTgt spid="1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1500" fill="hold"/>
                                            <p:tgtEl>
                                              <p:spTgt spid="1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42" presetClass="entr" presetSubtype="0" fill="hold" nodeType="withEffect">
                                      <p:stCondLst>
                                        <p:cond delay="275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1250"/>
                                            <p:tgtEl>
                                              <p:spTgt spid="12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7" dur="1250" fill="hold"/>
                                            <p:tgtEl>
                                              <p:spTgt spid="1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1250" fill="hold"/>
                                            <p:tgtEl>
                                              <p:spTgt spid="1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22" presetClass="entr" presetSubtype="8" fill="hold" grpId="0" nodeType="withEffect">
                                      <p:stCondLst>
                                        <p:cond delay="35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1" dur="2250"/>
                                            <p:tgtEl>
                                              <p:spTgt spid="16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" presetID="53" presetClass="entr" presetSubtype="16" fill="hold" nodeType="withEffect">
                                      <p:stCondLst>
                                        <p:cond delay="75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14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14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6" dur="500"/>
                                            <p:tgtEl>
                                              <p:spTgt spid="1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8" presetClass="emph" presetSubtype="0" fill="hold" nodeType="withEffect">
                                      <p:stCondLst>
                                        <p:cond delay="800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28" dur="7000" fill="hold"/>
                                            <p:tgtEl>
                                              <p:spTgt spid="14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29" presetID="42" presetClass="entr" presetSubtype="0" fill="hold" nodeType="withEffect">
                                      <p:stCondLst>
                                        <p:cond delay="100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1" dur="1000"/>
                                            <p:tgtEl>
                                              <p:spTgt spid="9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2" dur="1000" fill="hold"/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1000" fill="hold"/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42" presetClass="entr" presetSubtype="0" fill="hold" nodeType="withEffect">
                                      <p:stCondLst>
                                        <p:cond delay="1100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6" dur="1000"/>
                                            <p:tgtEl>
                                              <p:spTgt spid="14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7" dur="1000" fill="hold"/>
                                            <p:tgtEl>
                                              <p:spTgt spid="1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1000" fill="hold"/>
                                            <p:tgtEl>
                                              <p:spTgt spid="1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9" presetID="22" presetClass="entr" presetSubtype="4" fill="hold" nodeType="withEffect">
                                      <p:stCondLst>
                                        <p:cond delay="1200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1" dur="500"/>
                                            <p:tgtEl>
                                              <p:spTgt spid="1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2" presetID="22" presetClass="entr" presetSubtype="2" fill="hold" nodeType="withEffect">
                                      <p:stCondLst>
                                        <p:cond delay="1250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44" dur="500"/>
                                            <p:tgtEl>
                                              <p:spTgt spid="1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5" presetID="22" presetClass="entr" presetSubtype="2" fill="hold" nodeType="withEffect">
                                      <p:stCondLst>
                                        <p:cond delay="1300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47" dur="500"/>
                                            <p:tgtEl>
                                              <p:spTgt spid="1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8" presetID="53" presetClass="entr" presetSubtype="16" fill="hold" nodeType="withEffect">
                                      <p:stCondLst>
                                        <p:cond delay="1350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0" dur="500" fill="hold"/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500" fill="hold"/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2" dur="500"/>
                                            <p:tgtEl>
                                              <p:spTgt spid="9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3" presetID="8" presetClass="emph" presetSubtype="0" fill="hold" nodeType="withEffect">
                                      <p:stCondLst>
                                        <p:cond delay="14000"/>
                                      </p:stCondLst>
                                      <p:childTnLst>
                                        <p:animRot by="-10800000">
                                          <p:cBhvr>
                                            <p:cTn id="54" dur="2000" fill="hold"/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55" presetID="53" presetClass="entr" presetSubtype="16" fill="hold" nodeType="withEffect">
                                      <p:stCondLst>
                                        <p:cond delay="1400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7" dur="50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8" dur="50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9" dur="500"/>
                                            <p:tgtEl>
                                              <p:spTgt spid="7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0" presetID="8" presetClass="emph" presetSubtype="0" fill="hold" nodeType="withEffect">
                                      <p:stCondLst>
                                        <p:cond delay="14500"/>
                                      </p:stCondLst>
                                      <p:childTnLst>
                                        <p:animRot by="5400000">
                                          <p:cBhvr>
                                            <p:cTn id="61" dur="200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67" grpId="0" animBg="1"/>
        </p:bldLst>
      </p:timing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9B4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任意多边形 28"/>
          <p:cNvSpPr/>
          <p:nvPr/>
        </p:nvSpPr>
        <p:spPr>
          <a:xfrm>
            <a:off x="0" y="6302326"/>
            <a:ext cx="12192000" cy="675249"/>
          </a:xfrm>
          <a:custGeom>
            <a:avLst/>
            <a:gdLst>
              <a:gd name="connsiteX0" fmla="*/ 1848026 w 12192000"/>
              <a:gd name="connsiteY0" fmla="*/ 1 h 1096647"/>
              <a:gd name="connsiteX1" fmla="*/ 3002111 w 12192000"/>
              <a:gd name="connsiteY1" fmla="*/ 237513 h 1096647"/>
              <a:gd name="connsiteX2" fmla="*/ 3047089 w 12192000"/>
              <a:gd name="connsiteY2" fmla="*/ 186452 h 1096647"/>
              <a:gd name="connsiteX3" fmla="*/ 3047089 w 12192000"/>
              <a:gd name="connsiteY3" fmla="*/ 186090 h 1096647"/>
              <a:gd name="connsiteX4" fmla="*/ 4571971 w 12192000"/>
              <a:gd name="connsiteY4" fmla="*/ 186090 h 1096647"/>
              <a:gd name="connsiteX5" fmla="*/ 6096853 w 12192000"/>
              <a:gd name="connsiteY5" fmla="*/ 186090 h 1096647"/>
              <a:gd name="connsiteX6" fmla="*/ 6096853 w 12192000"/>
              <a:gd name="connsiteY6" fmla="*/ 188511 h 1096647"/>
              <a:gd name="connsiteX7" fmla="*/ 6136844 w 12192000"/>
              <a:gd name="connsiteY7" fmla="*/ 142548 h 1096647"/>
              <a:gd name="connsiteX8" fmla="*/ 6428715 w 12192000"/>
              <a:gd name="connsiteY8" fmla="*/ 7236 h 1096647"/>
              <a:gd name="connsiteX9" fmla="*/ 7620030 w 12192000"/>
              <a:gd name="connsiteY9" fmla="*/ 190470 h 1096647"/>
              <a:gd name="connsiteX10" fmla="*/ 9097259 w 12192000"/>
              <a:gd name="connsiteY10" fmla="*/ 244568 h 1096647"/>
              <a:gd name="connsiteX11" fmla="*/ 9142236 w 12192000"/>
              <a:gd name="connsiteY11" fmla="*/ 193507 h 1096647"/>
              <a:gd name="connsiteX12" fmla="*/ 9142236 w 12192000"/>
              <a:gd name="connsiteY12" fmla="*/ 193146 h 1096647"/>
              <a:gd name="connsiteX13" fmla="*/ 10667118 w 12192000"/>
              <a:gd name="connsiteY13" fmla="*/ 193146 h 1096647"/>
              <a:gd name="connsiteX14" fmla="*/ 12192000 w 12192000"/>
              <a:gd name="connsiteY14" fmla="*/ 193146 h 1096647"/>
              <a:gd name="connsiteX15" fmla="*/ 12192000 w 12192000"/>
              <a:gd name="connsiteY15" fmla="*/ 1096647 h 1096647"/>
              <a:gd name="connsiteX16" fmla="*/ 0 w 12192000"/>
              <a:gd name="connsiteY16" fmla="*/ 1096647 h 1096647"/>
              <a:gd name="connsiteX17" fmla="*/ 0 w 12192000"/>
              <a:gd name="connsiteY17" fmla="*/ 183415 h 1096647"/>
              <a:gd name="connsiteX18" fmla="*/ 333568 w 12192000"/>
              <a:gd name="connsiteY18" fmla="*/ 181 h 1096647"/>
              <a:gd name="connsiteX19" fmla="*/ 1524882 w 12192000"/>
              <a:gd name="connsiteY19" fmla="*/ 183415 h 1096647"/>
              <a:gd name="connsiteX20" fmla="*/ 1848026 w 12192000"/>
              <a:gd name="connsiteY20" fmla="*/ 1 h 1096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2192000" h="1096647">
                <a:moveTo>
                  <a:pt x="1848026" y="1"/>
                </a:moveTo>
                <a:cubicBezTo>
                  <a:pt x="2232722" y="981"/>
                  <a:pt x="2617417" y="631037"/>
                  <a:pt x="3002111" y="237513"/>
                </a:cubicBezTo>
                <a:lnTo>
                  <a:pt x="3047089" y="186452"/>
                </a:lnTo>
                <a:lnTo>
                  <a:pt x="3047089" y="186090"/>
                </a:lnTo>
                <a:cubicBezTo>
                  <a:pt x="3555383" y="-449278"/>
                  <a:pt x="4063678" y="821458"/>
                  <a:pt x="4571971" y="186090"/>
                </a:cubicBezTo>
                <a:cubicBezTo>
                  <a:pt x="5080265" y="-449278"/>
                  <a:pt x="5588560" y="821458"/>
                  <a:pt x="6096853" y="186090"/>
                </a:cubicBezTo>
                <a:lnTo>
                  <a:pt x="6096853" y="188511"/>
                </a:lnTo>
                <a:lnTo>
                  <a:pt x="6136844" y="142548"/>
                </a:lnTo>
                <a:cubicBezTo>
                  <a:pt x="6234135" y="40341"/>
                  <a:pt x="6331425" y="4148"/>
                  <a:pt x="6428715" y="7236"/>
                </a:cubicBezTo>
                <a:cubicBezTo>
                  <a:pt x="6825820" y="19839"/>
                  <a:pt x="7222925" y="686852"/>
                  <a:pt x="7620030" y="190470"/>
                </a:cubicBezTo>
                <a:cubicBezTo>
                  <a:pt x="8112439" y="-425043"/>
                  <a:pt x="8604849" y="748279"/>
                  <a:pt x="9097259" y="244568"/>
                </a:cubicBezTo>
                <a:lnTo>
                  <a:pt x="9142236" y="193507"/>
                </a:lnTo>
                <a:lnTo>
                  <a:pt x="9142236" y="193146"/>
                </a:lnTo>
                <a:cubicBezTo>
                  <a:pt x="9650530" y="-442223"/>
                  <a:pt x="10158824" y="828513"/>
                  <a:pt x="10667118" y="193146"/>
                </a:cubicBezTo>
                <a:cubicBezTo>
                  <a:pt x="11175412" y="-442223"/>
                  <a:pt x="11683706" y="828513"/>
                  <a:pt x="12192000" y="193146"/>
                </a:cubicBezTo>
                <a:lnTo>
                  <a:pt x="12192000" y="1096647"/>
                </a:lnTo>
                <a:lnTo>
                  <a:pt x="0" y="1096647"/>
                </a:lnTo>
                <a:lnTo>
                  <a:pt x="0" y="183415"/>
                </a:lnTo>
                <a:cubicBezTo>
                  <a:pt x="111190" y="44428"/>
                  <a:pt x="222379" y="-3349"/>
                  <a:pt x="333568" y="181"/>
                </a:cubicBezTo>
                <a:cubicBezTo>
                  <a:pt x="730673" y="12784"/>
                  <a:pt x="1127777" y="679796"/>
                  <a:pt x="1524882" y="183415"/>
                </a:cubicBezTo>
                <a:cubicBezTo>
                  <a:pt x="1632597" y="48772"/>
                  <a:pt x="1740311" y="-274"/>
                  <a:pt x="1848026" y="1"/>
                </a:cubicBezTo>
                <a:close/>
              </a:path>
            </a:pathLst>
          </a:custGeom>
          <a:solidFill>
            <a:srgbClr val="68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任意多边形 29"/>
          <p:cNvSpPr/>
          <p:nvPr/>
        </p:nvSpPr>
        <p:spPr>
          <a:xfrm flipH="1">
            <a:off x="0" y="6355554"/>
            <a:ext cx="12192000" cy="626013"/>
          </a:xfrm>
          <a:custGeom>
            <a:avLst/>
            <a:gdLst>
              <a:gd name="connsiteX0" fmla="*/ 1848026 w 12192000"/>
              <a:gd name="connsiteY0" fmla="*/ 1 h 944247"/>
              <a:gd name="connsiteX1" fmla="*/ 1524882 w 12192000"/>
              <a:gd name="connsiteY1" fmla="*/ 183415 h 944247"/>
              <a:gd name="connsiteX2" fmla="*/ 333568 w 12192000"/>
              <a:gd name="connsiteY2" fmla="*/ 181 h 944247"/>
              <a:gd name="connsiteX3" fmla="*/ 0 w 12192000"/>
              <a:gd name="connsiteY3" fmla="*/ 183415 h 944247"/>
              <a:gd name="connsiteX4" fmla="*/ 0 w 12192000"/>
              <a:gd name="connsiteY4" fmla="*/ 944247 h 944247"/>
              <a:gd name="connsiteX5" fmla="*/ 12192000 w 12192000"/>
              <a:gd name="connsiteY5" fmla="*/ 944247 h 944247"/>
              <a:gd name="connsiteX6" fmla="*/ 12192000 w 12192000"/>
              <a:gd name="connsiteY6" fmla="*/ 193146 h 944247"/>
              <a:gd name="connsiteX7" fmla="*/ 10667118 w 12192000"/>
              <a:gd name="connsiteY7" fmla="*/ 193146 h 944247"/>
              <a:gd name="connsiteX8" fmla="*/ 9142236 w 12192000"/>
              <a:gd name="connsiteY8" fmla="*/ 193146 h 944247"/>
              <a:gd name="connsiteX9" fmla="*/ 9142236 w 12192000"/>
              <a:gd name="connsiteY9" fmla="*/ 193507 h 944247"/>
              <a:gd name="connsiteX10" fmla="*/ 9097259 w 12192000"/>
              <a:gd name="connsiteY10" fmla="*/ 244568 h 944247"/>
              <a:gd name="connsiteX11" fmla="*/ 7620030 w 12192000"/>
              <a:gd name="connsiteY11" fmla="*/ 190470 h 944247"/>
              <a:gd name="connsiteX12" fmla="*/ 6428715 w 12192000"/>
              <a:gd name="connsiteY12" fmla="*/ 7236 h 944247"/>
              <a:gd name="connsiteX13" fmla="*/ 6136844 w 12192000"/>
              <a:gd name="connsiteY13" fmla="*/ 142548 h 944247"/>
              <a:gd name="connsiteX14" fmla="*/ 6096852 w 12192000"/>
              <a:gd name="connsiteY14" fmla="*/ 188511 h 944247"/>
              <a:gd name="connsiteX15" fmla="*/ 6096852 w 12192000"/>
              <a:gd name="connsiteY15" fmla="*/ 186090 h 944247"/>
              <a:gd name="connsiteX16" fmla="*/ 4571971 w 12192000"/>
              <a:gd name="connsiteY16" fmla="*/ 186090 h 944247"/>
              <a:gd name="connsiteX17" fmla="*/ 3047088 w 12192000"/>
              <a:gd name="connsiteY17" fmla="*/ 186090 h 944247"/>
              <a:gd name="connsiteX18" fmla="*/ 3047088 w 12192000"/>
              <a:gd name="connsiteY18" fmla="*/ 186452 h 944247"/>
              <a:gd name="connsiteX19" fmla="*/ 3002111 w 12192000"/>
              <a:gd name="connsiteY19" fmla="*/ 237513 h 944247"/>
              <a:gd name="connsiteX20" fmla="*/ 1848026 w 12192000"/>
              <a:gd name="connsiteY20" fmla="*/ 1 h 944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2192000" h="944247">
                <a:moveTo>
                  <a:pt x="1848026" y="1"/>
                </a:moveTo>
                <a:cubicBezTo>
                  <a:pt x="1740311" y="-274"/>
                  <a:pt x="1632597" y="48772"/>
                  <a:pt x="1524882" y="183415"/>
                </a:cubicBezTo>
                <a:cubicBezTo>
                  <a:pt x="1127777" y="679796"/>
                  <a:pt x="730672" y="12784"/>
                  <a:pt x="333568" y="181"/>
                </a:cubicBezTo>
                <a:cubicBezTo>
                  <a:pt x="222378" y="-3349"/>
                  <a:pt x="111189" y="44428"/>
                  <a:pt x="0" y="183415"/>
                </a:cubicBezTo>
                <a:lnTo>
                  <a:pt x="0" y="944247"/>
                </a:lnTo>
                <a:lnTo>
                  <a:pt x="12192000" y="944247"/>
                </a:lnTo>
                <a:lnTo>
                  <a:pt x="12192000" y="193146"/>
                </a:lnTo>
                <a:cubicBezTo>
                  <a:pt x="11683706" y="828513"/>
                  <a:pt x="11175412" y="-442223"/>
                  <a:pt x="10667118" y="193146"/>
                </a:cubicBezTo>
                <a:cubicBezTo>
                  <a:pt x="10158824" y="828513"/>
                  <a:pt x="9650530" y="-442223"/>
                  <a:pt x="9142236" y="193146"/>
                </a:cubicBezTo>
                <a:lnTo>
                  <a:pt x="9142236" y="193507"/>
                </a:lnTo>
                <a:lnTo>
                  <a:pt x="9097259" y="244568"/>
                </a:lnTo>
                <a:cubicBezTo>
                  <a:pt x="8604849" y="748279"/>
                  <a:pt x="8112439" y="-425043"/>
                  <a:pt x="7620030" y="190470"/>
                </a:cubicBezTo>
                <a:cubicBezTo>
                  <a:pt x="7222925" y="686852"/>
                  <a:pt x="6825820" y="19839"/>
                  <a:pt x="6428715" y="7236"/>
                </a:cubicBezTo>
                <a:cubicBezTo>
                  <a:pt x="6331425" y="4148"/>
                  <a:pt x="6234135" y="40341"/>
                  <a:pt x="6136844" y="142548"/>
                </a:cubicBezTo>
                <a:lnTo>
                  <a:pt x="6096852" y="188511"/>
                </a:lnTo>
                <a:lnTo>
                  <a:pt x="6096852" y="186090"/>
                </a:lnTo>
                <a:cubicBezTo>
                  <a:pt x="5588559" y="821458"/>
                  <a:pt x="5080265" y="-449278"/>
                  <a:pt x="4571971" y="186090"/>
                </a:cubicBezTo>
                <a:cubicBezTo>
                  <a:pt x="4063677" y="821458"/>
                  <a:pt x="3555382" y="-449278"/>
                  <a:pt x="3047088" y="186090"/>
                </a:cubicBezTo>
                <a:lnTo>
                  <a:pt x="3047088" y="186452"/>
                </a:lnTo>
                <a:lnTo>
                  <a:pt x="3002111" y="237513"/>
                </a:lnTo>
                <a:cubicBezTo>
                  <a:pt x="2617416" y="631037"/>
                  <a:pt x="2232722" y="981"/>
                  <a:pt x="1848026" y="1"/>
                </a:cubicBezTo>
                <a:close/>
              </a:path>
            </a:pathLst>
          </a:custGeom>
          <a:solidFill>
            <a:srgbClr val="1CD8EC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8" name="图片 2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59" b="42760"/>
          <a:stretch/>
        </p:blipFill>
        <p:spPr>
          <a:xfrm flipH="1">
            <a:off x="5482009" y="5400580"/>
            <a:ext cx="5641661" cy="605481"/>
          </a:xfrm>
          <a:prstGeom prst="rect">
            <a:avLst/>
          </a:prstGeom>
        </p:spPr>
      </p:pic>
      <p:sp>
        <p:nvSpPr>
          <p:cNvPr id="6" name="圆角矩形 5"/>
          <p:cNvSpPr/>
          <p:nvPr/>
        </p:nvSpPr>
        <p:spPr>
          <a:xfrm>
            <a:off x="704293" y="1229226"/>
            <a:ext cx="10812271" cy="4863054"/>
          </a:xfrm>
          <a:prstGeom prst="roundRect">
            <a:avLst>
              <a:gd name="adj" fmla="val 732"/>
            </a:avLst>
          </a:prstGeom>
          <a:solidFill>
            <a:schemeClr val="bg1">
              <a:alpha val="35000"/>
            </a:schemeClr>
          </a:solidFill>
          <a:ln w="12700">
            <a:solidFill>
              <a:srgbClr val="91F0FD"/>
            </a:solidFill>
          </a:ln>
          <a:effectLst>
            <a:outerShdw blurRad="165100" dist="635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14300" indent="0">
              <a:buFont typeface="Arial" panose="020B0604020202020204" pitchFamily="34" charset="0"/>
              <a:buNone/>
            </a:pPr>
            <a:endParaRPr lang="vi-VN"/>
          </a:p>
        </p:txBody>
      </p:sp>
      <p:grpSp>
        <p:nvGrpSpPr>
          <p:cNvPr id="12" name="组合 11"/>
          <p:cNvGrpSpPr/>
          <p:nvPr/>
        </p:nvGrpSpPr>
        <p:grpSpPr>
          <a:xfrm>
            <a:off x="614073" y="359083"/>
            <a:ext cx="1284558" cy="1284558"/>
            <a:chOff x="2132930" y="1035327"/>
            <a:chExt cx="1307248" cy="1307248"/>
          </a:xfrm>
        </p:grpSpPr>
        <p:grpSp>
          <p:nvGrpSpPr>
            <p:cNvPr id="13" name="组合 12"/>
            <p:cNvGrpSpPr/>
            <p:nvPr/>
          </p:nvGrpSpPr>
          <p:grpSpPr>
            <a:xfrm rot="20755360">
              <a:off x="2132930" y="1035327"/>
              <a:ext cx="1307248" cy="1307248"/>
              <a:chOff x="5153025" y="4019551"/>
              <a:chExt cx="1866899" cy="1866899"/>
            </a:xfrm>
          </p:grpSpPr>
          <p:sp>
            <p:nvSpPr>
              <p:cNvPr id="15" name="椭圆 14"/>
              <p:cNvSpPr/>
              <p:nvPr/>
            </p:nvSpPr>
            <p:spPr>
              <a:xfrm>
                <a:off x="5566468" y="4396051"/>
                <a:ext cx="1047657" cy="1047657"/>
              </a:xfrm>
              <a:prstGeom prst="ellipse">
                <a:avLst/>
              </a:prstGeom>
              <a:solidFill>
                <a:srgbClr val="FFC000"/>
              </a:solidFill>
              <a:ln w="22225">
                <a:solidFill>
                  <a:srgbClr val="FFC000"/>
                </a:solidFill>
              </a:ln>
              <a:effectLst>
                <a:innerShdw blurRad="241300" dist="76200">
                  <a:srgbClr val="FFFF00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16" name="组合 15"/>
              <p:cNvGrpSpPr/>
              <p:nvPr/>
            </p:nvGrpSpPr>
            <p:grpSpPr>
              <a:xfrm>
                <a:off x="6050915" y="4019551"/>
                <a:ext cx="71120" cy="1866899"/>
                <a:chOff x="6072187" y="3914775"/>
                <a:chExt cx="0" cy="2143125"/>
              </a:xfrm>
            </p:grpSpPr>
            <p:cxnSp>
              <p:nvCxnSpPr>
                <p:cNvPr id="26" name="直接连接符 25"/>
                <p:cNvCxnSpPr/>
                <p:nvPr/>
              </p:nvCxnSpPr>
              <p:spPr>
                <a:xfrm>
                  <a:off x="6072187" y="3914775"/>
                  <a:ext cx="0" cy="247650"/>
                </a:xfrm>
                <a:prstGeom prst="line">
                  <a:avLst/>
                </a:prstGeom>
                <a:ln w="88900" cap="rnd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直接连接符 26"/>
                <p:cNvCxnSpPr/>
                <p:nvPr/>
              </p:nvCxnSpPr>
              <p:spPr>
                <a:xfrm>
                  <a:off x="6072187" y="5810250"/>
                  <a:ext cx="0" cy="247650"/>
                </a:xfrm>
                <a:prstGeom prst="line">
                  <a:avLst/>
                </a:prstGeom>
                <a:ln w="88900" cap="rnd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7" name="组合 16"/>
              <p:cNvGrpSpPr/>
              <p:nvPr/>
            </p:nvGrpSpPr>
            <p:grpSpPr>
              <a:xfrm rot="16200000">
                <a:off x="6050915" y="4019551"/>
                <a:ext cx="71120" cy="1866899"/>
                <a:chOff x="6072187" y="3914775"/>
                <a:chExt cx="0" cy="2143125"/>
              </a:xfrm>
            </p:grpSpPr>
            <p:cxnSp>
              <p:nvCxnSpPr>
                <p:cNvPr id="24" name="直接连接符 23"/>
                <p:cNvCxnSpPr/>
                <p:nvPr/>
              </p:nvCxnSpPr>
              <p:spPr>
                <a:xfrm>
                  <a:off x="6072187" y="3914775"/>
                  <a:ext cx="0" cy="247650"/>
                </a:xfrm>
                <a:prstGeom prst="line">
                  <a:avLst/>
                </a:prstGeom>
                <a:ln w="88900" cap="rnd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直接连接符 24"/>
                <p:cNvCxnSpPr/>
                <p:nvPr/>
              </p:nvCxnSpPr>
              <p:spPr>
                <a:xfrm>
                  <a:off x="6072187" y="5810250"/>
                  <a:ext cx="0" cy="247650"/>
                </a:xfrm>
                <a:prstGeom prst="line">
                  <a:avLst/>
                </a:prstGeom>
                <a:ln w="88900" cap="rnd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8" name="组合 17"/>
              <p:cNvGrpSpPr/>
              <p:nvPr/>
            </p:nvGrpSpPr>
            <p:grpSpPr>
              <a:xfrm rot="2700000">
                <a:off x="6050915" y="4019551"/>
                <a:ext cx="71120" cy="1866899"/>
                <a:chOff x="6072187" y="3914775"/>
                <a:chExt cx="0" cy="2143125"/>
              </a:xfrm>
            </p:grpSpPr>
            <p:cxnSp>
              <p:nvCxnSpPr>
                <p:cNvPr id="22" name="直接连接符 21"/>
                <p:cNvCxnSpPr/>
                <p:nvPr/>
              </p:nvCxnSpPr>
              <p:spPr>
                <a:xfrm>
                  <a:off x="6072187" y="3914775"/>
                  <a:ext cx="0" cy="247650"/>
                </a:xfrm>
                <a:prstGeom prst="line">
                  <a:avLst/>
                </a:prstGeom>
                <a:ln w="88900" cap="rnd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直接连接符 22"/>
                <p:cNvCxnSpPr/>
                <p:nvPr/>
              </p:nvCxnSpPr>
              <p:spPr>
                <a:xfrm>
                  <a:off x="6072187" y="5810250"/>
                  <a:ext cx="0" cy="247650"/>
                </a:xfrm>
                <a:prstGeom prst="line">
                  <a:avLst/>
                </a:prstGeom>
                <a:ln w="88900" cap="rnd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9" name="组合 18"/>
              <p:cNvGrpSpPr/>
              <p:nvPr/>
            </p:nvGrpSpPr>
            <p:grpSpPr>
              <a:xfrm rot="18900000" flipH="1">
                <a:off x="6050915" y="4019551"/>
                <a:ext cx="71120" cy="1866899"/>
                <a:chOff x="6072187" y="3914775"/>
                <a:chExt cx="0" cy="2143125"/>
              </a:xfrm>
            </p:grpSpPr>
            <p:cxnSp>
              <p:nvCxnSpPr>
                <p:cNvPr id="20" name="直接连接符 19"/>
                <p:cNvCxnSpPr/>
                <p:nvPr/>
              </p:nvCxnSpPr>
              <p:spPr>
                <a:xfrm>
                  <a:off x="6072187" y="3914775"/>
                  <a:ext cx="0" cy="247650"/>
                </a:xfrm>
                <a:prstGeom prst="line">
                  <a:avLst/>
                </a:prstGeom>
                <a:ln w="88900" cap="rnd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直接连接符 20"/>
                <p:cNvCxnSpPr/>
                <p:nvPr/>
              </p:nvCxnSpPr>
              <p:spPr>
                <a:xfrm>
                  <a:off x="6072187" y="5810250"/>
                  <a:ext cx="0" cy="247650"/>
                </a:xfrm>
                <a:prstGeom prst="line">
                  <a:avLst/>
                </a:prstGeom>
                <a:ln w="88900" cap="rnd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14" name="弧形 13"/>
            <p:cNvSpPr/>
            <p:nvPr/>
          </p:nvSpPr>
          <p:spPr>
            <a:xfrm>
              <a:off x="2477044" y="1366932"/>
              <a:ext cx="594214" cy="594214"/>
            </a:xfrm>
            <a:prstGeom prst="arc">
              <a:avLst/>
            </a:prstGeom>
            <a:ln w="508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9" name="组合 8"/>
          <p:cNvGrpSpPr/>
          <p:nvPr/>
        </p:nvGrpSpPr>
        <p:grpSpPr>
          <a:xfrm flipH="1">
            <a:off x="191406" y="702499"/>
            <a:ext cx="2279120" cy="1429457"/>
            <a:chOff x="594424" y="1153191"/>
            <a:chExt cx="2605976" cy="1634460"/>
          </a:xfrm>
        </p:grpSpPr>
        <p:sp>
          <p:nvSpPr>
            <p:cNvPr id="10" name="任意多边形 9"/>
            <p:cNvSpPr/>
            <p:nvPr/>
          </p:nvSpPr>
          <p:spPr>
            <a:xfrm>
              <a:off x="616196" y="1175175"/>
              <a:ext cx="2584204" cy="1612476"/>
            </a:xfrm>
            <a:custGeom>
              <a:avLst/>
              <a:gdLst>
                <a:gd name="connsiteX0" fmla="*/ 1389184 w 3610707"/>
                <a:gd name="connsiteY0" fmla="*/ 0 h 2450125"/>
                <a:gd name="connsiteX1" fmla="*/ 2191163 w 3610707"/>
                <a:gd name="connsiteY1" fmla="*/ 426409 h 2450125"/>
                <a:gd name="connsiteX2" fmla="*/ 2262626 w 3610707"/>
                <a:gd name="connsiteY2" fmla="*/ 558069 h 2450125"/>
                <a:gd name="connsiteX3" fmla="*/ 2332890 w 3610707"/>
                <a:gd name="connsiteY3" fmla="*/ 550986 h 2450125"/>
                <a:gd name="connsiteX4" fmla="*/ 2894584 w 3610707"/>
                <a:gd name="connsiteY4" fmla="*/ 923302 h 2450125"/>
                <a:gd name="connsiteX5" fmla="*/ 2915413 w 3610707"/>
                <a:gd name="connsiteY5" fmla="*/ 990402 h 2450125"/>
                <a:gd name="connsiteX6" fmla="*/ 2934595 w 3610707"/>
                <a:gd name="connsiteY6" fmla="*/ 984447 h 2450125"/>
                <a:gd name="connsiteX7" fmla="*/ 3048000 w 3610707"/>
                <a:gd name="connsiteY7" fmla="*/ 973015 h 2450125"/>
                <a:gd name="connsiteX8" fmla="*/ 3610707 w 3610707"/>
                <a:gd name="connsiteY8" fmla="*/ 1535722 h 2450125"/>
                <a:gd name="connsiteX9" fmla="*/ 3048000 w 3610707"/>
                <a:gd name="connsiteY9" fmla="*/ 2098429 h 2450125"/>
                <a:gd name="connsiteX10" fmla="*/ 2934595 w 3610707"/>
                <a:gd name="connsiteY10" fmla="*/ 2086997 h 2450125"/>
                <a:gd name="connsiteX11" fmla="*/ 2841470 w 3610707"/>
                <a:gd name="connsiteY11" fmla="*/ 2058089 h 2450125"/>
                <a:gd name="connsiteX12" fmla="*/ 2778805 w 3610707"/>
                <a:gd name="connsiteY12" fmla="*/ 2134039 h 2450125"/>
                <a:gd name="connsiteX13" fmla="*/ 2327029 w 3610707"/>
                <a:gd name="connsiteY13" fmla="*/ 2321171 h 2450125"/>
                <a:gd name="connsiteX14" fmla="*/ 1897442 w 3610707"/>
                <a:gd name="connsiteY14" fmla="*/ 2155195 h 2450125"/>
                <a:gd name="connsiteX15" fmla="*/ 1878393 w 3610707"/>
                <a:gd name="connsiteY15" fmla="*/ 2135215 h 2450125"/>
                <a:gd name="connsiteX16" fmla="*/ 1860361 w 3610707"/>
                <a:gd name="connsiteY16" fmla="*/ 2168437 h 2450125"/>
                <a:gd name="connsiteX17" fmla="*/ 1330568 w 3610707"/>
                <a:gd name="connsiteY17" fmla="*/ 2450125 h 2450125"/>
                <a:gd name="connsiteX18" fmla="*/ 800775 w 3610707"/>
                <a:gd name="connsiteY18" fmla="*/ 2168437 h 2450125"/>
                <a:gd name="connsiteX19" fmla="*/ 771869 w 3610707"/>
                <a:gd name="connsiteY19" fmla="*/ 2115180 h 2450125"/>
                <a:gd name="connsiteX20" fmla="*/ 753583 w 3610707"/>
                <a:gd name="connsiteY20" fmla="*/ 2120856 h 2450125"/>
                <a:gd name="connsiteX21" fmla="*/ 627184 w 3610707"/>
                <a:gd name="connsiteY21" fmla="*/ 2133598 h 2450125"/>
                <a:gd name="connsiteX22" fmla="*/ 0 w 3610707"/>
                <a:gd name="connsiteY22" fmla="*/ 1506414 h 2450125"/>
                <a:gd name="connsiteX23" fmla="*/ 383056 w 3610707"/>
                <a:gd name="connsiteY23" fmla="*/ 928517 h 2450125"/>
                <a:gd name="connsiteX24" fmla="*/ 424632 w 3610707"/>
                <a:gd name="connsiteY24" fmla="*/ 915611 h 2450125"/>
                <a:gd name="connsiteX25" fmla="*/ 427023 w 3610707"/>
                <a:gd name="connsiteY25" fmla="*/ 868268 h 2450125"/>
                <a:gd name="connsiteX26" fmla="*/ 1389184 w 3610707"/>
                <a:gd name="connsiteY26" fmla="*/ 0 h 245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610707" h="2450125">
                  <a:moveTo>
                    <a:pt x="1389184" y="0"/>
                  </a:moveTo>
                  <a:cubicBezTo>
                    <a:pt x="1723024" y="0"/>
                    <a:pt x="2017359" y="169144"/>
                    <a:pt x="2191163" y="426409"/>
                  </a:cubicBezTo>
                  <a:lnTo>
                    <a:pt x="2262626" y="558069"/>
                  </a:lnTo>
                  <a:lnTo>
                    <a:pt x="2332890" y="550986"/>
                  </a:lnTo>
                  <a:cubicBezTo>
                    <a:pt x="2585394" y="550986"/>
                    <a:pt x="2802042" y="704507"/>
                    <a:pt x="2894584" y="923302"/>
                  </a:cubicBezTo>
                  <a:lnTo>
                    <a:pt x="2915413" y="990402"/>
                  </a:lnTo>
                  <a:lnTo>
                    <a:pt x="2934595" y="984447"/>
                  </a:lnTo>
                  <a:cubicBezTo>
                    <a:pt x="2971226" y="976951"/>
                    <a:pt x="3009154" y="973015"/>
                    <a:pt x="3048000" y="973015"/>
                  </a:cubicBezTo>
                  <a:cubicBezTo>
                    <a:pt x="3358774" y="973015"/>
                    <a:pt x="3610707" y="1224948"/>
                    <a:pt x="3610707" y="1535722"/>
                  </a:cubicBezTo>
                  <a:cubicBezTo>
                    <a:pt x="3610707" y="1846496"/>
                    <a:pt x="3358774" y="2098429"/>
                    <a:pt x="3048000" y="2098429"/>
                  </a:cubicBezTo>
                  <a:cubicBezTo>
                    <a:pt x="3009154" y="2098429"/>
                    <a:pt x="2971226" y="2094493"/>
                    <a:pt x="2934595" y="2086997"/>
                  </a:cubicBezTo>
                  <a:lnTo>
                    <a:pt x="2841470" y="2058089"/>
                  </a:lnTo>
                  <a:lnTo>
                    <a:pt x="2778805" y="2134039"/>
                  </a:lnTo>
                  <a:cubicBezTo>
                    <a:pt x="2663186" y="2249659"/>
                    <a:pt x="2503459" y="2321171"/>
                    <a:pt x="2327029" y="2321171"/>
                  </a:cubicBezTo>
                  <a:cubicBezTo>
                    <a:pt x="2161626" y="2321171"/>
                    <a:pt x="2010904" y="2258319"/>
                    <a:pt x="1897442" y="2155195"/>
                  </a:cubicBezTo>
                  <a:lnTo>
                    <a:pt x="1878393" y="2135215"/>
                  </a:lnTo>
                  <a:lnTo>
                    <a:pt x="1860361" y="2168437"/>
                  </a:lnTo>
                  <a:cubicBezTo>
                    <a:pt x="1745544" y="2338387"/>
                    <a:pt x="1551105" y="2450125"/>
                    <a:pt x="1330568" y="2450125"/>
                  </a:cubicBezTo>
                  <a:cubicBezTo>
                    <a:pt x="1110031" y="2450125"/>
                    <a:pt x="915592" y="2338387"/>
                    <a:pt x="800775" y="2168437"/>
                  </a:cubicBezTo>
                  <a:lnTo>
                    <a:pt x="771869" y="2115180"/>
                  </a:lnTo>
                  <a:lnTo>
                    <a:pt x="753583" y="2120856"/>
                  </a:lnTo>
                  <a:cubicBezTo>
                    <a:pt x="712755" y="2129211"/>
                    <a:pt x="670482" y="2133598"/>
                    <a:pt x="627184" y="2133598"/>
                  </a:cubicBezTo>
                  <a:cubicBezTo>
                    <a:pt x="280800" y="2133598"/>
                    <a:pt x="0" y="1852798"/>
                    <a:pt x="0" y="1506414"/>
                  </a:cubicBezTo>
                  <a:cubicBezTo>
                    <a:pt x="0" y="1246626"/>
                    <a:pt x="157950" y="1023729"/>
                    <a:pt x="383056" y="928517"/>
                  </a:cubicBezTo>
                  <a:lnTo>
                    <a:pt x="424632" y="915611"/>
                  </a:lnTo>
                  <a:lnTo>
                    <a:pt x="427023" y="868268"/>
                  </a:lnTo>
                  <a:cubicBezTo>
                    <a:pt x="476551" y="380575"/>
                    <a:pt x="888424" y="0"/>
                    <a:pt x="1389184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noFill/>
            </a:ln>
            <a:effectLst>
              <a:outerShdw blurRad="152400" dist="88900" dir="5400000" algn="t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>
              <a:off x="594424" y="1153191"/>
              <a:ext cx="2584204" cy="1612476"/>
            </a:xfrm>
            <a:custGeom>
              <a:avLst/>
              <a:gdLst>
                <a:gd name="connsiteX0" fmla="*/ 1389184 w 3610707"/>
                <a:gd name="connsiteY0" fmla="*/ 0 h 2450125"/>
                <a:gd name="connsiteX1" fmla="*/ 2191163 w 3610707"/>
                <a:gd name="connsiteY1" fmla="*/ 426409 h 2450125"/>
                <a:gd name="connsiteX2" fmla="*/ 2262626 w 3610707"/>
                <a:gd name="connsiteY2" fmla="*/ 558069 h 2450125"/>
                <a:gd name="connsiteX3" fmla="*/ 2332890 w 3610707"/>
                <a:gd name="connsiteY3" fmla="*/ 550986 h 2450125"/>
                <a:gd name="connsiteX4" fmla="*/ 2894584 w 3610707"/>
                <a:gd name="connsiteY4" fmla="*/ 923302 h 2450125"/>
                <a:gd name="connsiteX5" fmla="*/ 2915413 w 3610707"/>
                <a:gd name="connsiteY5" fmla="*/ 990402 h 2450125"/>
                <a:gd name="connsiteX6" fmla="*/ 2934595 w 3610707"/>
                <a:gd name="connsiteY6" fmla="*/ 984447 h 2450125"/>
                <a:gd name="connsiteX7" fmla="*/ 3048000 w 3610707"/>
                <a:gd name="connsiteY7" fmla="*/ 973015 h 2450125"/>
                <a:gd name="connsiteX8" fmla="*/ 3610707 w 3610707"/>
                <a:gd name="connsiteY8" fmla="*/ 1535722 h 2450125"/>
                <a:gd name="connsiteX9" fmla="*/ 3048000 w 3610707"/>
                <a:gd name="connsiteY9" fmla="*/ 2098429 h 2450125"/>
                <a:gd name="connsiteX10" fmla="*/ 2934595 w 3610707"/>
                <a:gd name="connsiteY10" fmla="*/ 2086997 h 2450125"/>
                <a:gd name="connsiteX11" fmla="*/ 2841470 w 3610707"/>
                <a:gd name="connsiteY11" fmla="*/ 2058089 h 2450125"/>
                <a:gd name="connsiteX12" fmla="*/ 2778805 w 3610707"/>
                <a:gd name="connsiteY12" fmla="*/ 2134039 h 2450125"/>
                <a:gd name="connsiteX13" fmla="*/ 2327029 w 3610707"/>
                <a:gd name="connsiteY13" fmla="*/ 2321171 h 2450125"/>
                <a:gd name="connsiteX14" fmla="*/ 1897442 w 3610707"/>
                <a:gd name="connsiteY14" fmla="*/ 2155195 h 2450125"/>
                <a:gd name="connsiteX15" fmla="*/ 1878393 w 3610707"/>
                <a:gd name="connsiteY15" fmla="*/ 2135215 h 2450125"/>
                <a:gd name="connsiteX16" fmla="*/ 1860361 w 3610707"/>
                <a:gd name="connsiteY16" fmla="*/ 2168437 h 2450125"/>
                <a:gd name="connsiteX17" fmla="*/ 1330568 w 3610707"/>
                <a:gd name="connsiteY17" fmla="*/ 2450125 h 2450125"/>
                <a:gd name="connsiteX18" fmla="*/ 800775 w 3610707"/>
                <a:gd name="connsiteY18" fmla="*/ 2168437 h 2450125"/>
                <a:gd name="connsiteX19" fmla="*/ 771869 w 3610707"/>
                <a:gd name="connsiteY19" fmla="*/ 2115180 h 2450125"/>
                <a:gd name="connsiteX20" fmla="*/ 753583 w 3610707"/>
                <a:gd name="connsiteY20" fmla="*/ 2120856 h 2450125"/>
                <a:gd name="connsiteX21" fmla="*/ 627184 w 3610707"/>
                <a:gd name="connsiteY21" fmla="*/ 2133598 h 2450125"/>
                <a:gd name="connsiteX22" fmla="*/ 0 w 3610707"/>
                <a:gd name="connsiteY22" fmla="*/ 1506414 h 2450125"/>
                <a:gd name="connsiteX23" fmla="*/ 383056 w 3610707"/>
                <a:gd name="connsiteY23" fmla="*/ 928517 h 2450125"/>
                <a:gd name="connsiteX24" fmla="*/ 424632 w 3610707"/>
                <a:gd name="connsiteY24" fmla="*/ 915611 h 2450125"/>
                <a:gd name="connsiteX25" fmla="*/ 427023 w 3610707"/>
                <a:gd name="connsiteY25" fmla="*/ 868268 h 2450125"/>
                <a:gd name="connsiteX26" fmla="*/ 1389184 w 3610707"/>
                <a:gd name="connsiteY26" fmla="*/ 0 h 245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610707" h="2450125">
                  <a:moveTo>
                    <a:pt x="1389184" y="0"/>
                  </a:moveTo>
                  <a:cubicBezTo>
                    <a:pt x="1723024" y="0"/>
                    <a:pt x="2017359" y="169144"/>
                    <a:pt x="2191163" y="426409"/>
                  </a:cubicBezTo>
                  <a:lnTo>
                    <a:pt x="2262626" y="558069"/>
                  </a:lnTo>
                  <a:lnTo>
                    <a:pt x="2332890" y="550986"/>
                  </a:lnTo>
                  <a:cubicBezTo>
                    <a:pt x="2585394" y="550986"/>
                    <a:pt x="2802042" y="704507"/>
                    <a:pt x="2894584" y="923302"/>
                  </a:cubicBezTo>
                  <a:lnTo>
                    <a:pt x="2915413" y="990402"/>
                  </a:lnTo>
                  <a:lnTo>
                    <a:pt x="2934595" y="984447"/>
                  </a:lnTo>
                  <a:cubicBezTo>
                    <a:pt x="2971226" y="976951"/>
                    <a:pt x="3009154" y="973015"/>
                    <a:pt x="3048000" y="973015"/>
                  </a:cubicBezTo>
                  <a:cubicBezTo>
                    <a:pt x="3358774" y="973015"/>
                    <a:pt x="3610707" y="1224948"/>
                    <a:pt x="3610707" y="1535722"/>
                  </a:cubicBezTo>
                  <a:cubicBezTo>
                    <a:pt x="3610707" y="1846496"/>
                    <a:pt x="3358774" y="2098429"/>
                    <a:pt x="3048000" y="2098429"/>
                  </a:cubicBezTo>
                  <a:cubicBezTo>
                    <a:pt x="3009154" y="2098429"/>
                    <a:pt x="2971226" y="2094493"/>
                    <a:pt x="2934595" y="2086997"/>
                  </a:cubicBezTo>
                  <a:lnTo>
                    <a:pt x="2841470" y="2058089"/>
                  </a:lnTo>
                  <a:lnTo>
                    <a:pt x="2778805" y="2134039"/>
                  </a:lnTo>
                  <a:cubicBezTo>
                    <a:pt x="2663186" y="2249659"/>
                    <a:pt x="2503459" y="2321171"/>
                    <a:pt x="2327029" y="2321171"/>
                  </a:cubicBezTo>
                  <a:cubicBezTo>
                    <a:pt x="2161626" y="2321171"/>
                    <a:pt x="2010904" y="2258319"/>
                    <a:pt x="1897442" y="2155195"/>
                  </a:cubicBezTo>
                  <a:lnTo>
                    <a:pt x="1878393" y="2135215"/>
                  </a:lnTo>
                  <a:lnTo>
                    <a:pt x="1860361" y="2168437"/>
                  </a:lnTo>
                  <a:cubicBezTo>
                    <a:pt x="1745544" y="2338387"/>
                    <a:pt x="1551105" y="2450125"/>
                    <a:pt x="1330568" y="2450125"/>
                  </a:cubicBezTo>
                  <a:cubicBezTo>
                    <a:pt x="1110031" y="2450125"/>
                    <a:pt x="915592" y="2338387"/>
                    <a:pt x="800775" y="2168437"/>
                  </a:cubicBezTo>
                  <a:lnTo>
                    <a:pt x="771869" y="2115180"/>
                  </a:lnTo>
                  <a:lnTo>
                    <a:pt x="753583" y="2120856"/>
                  </a:lnTo>
                  <a:cubicBezTo>
                    <a:pt x="712755" y="2129211"/>
                    <a:pt x="670482" y="2133598"/>
                    <a:pt x="627184" y="2133598"/>
                  </a:cubicBezTo>
                  <a:cubicBezTo>
                    <a:pt x="280800" y="2133598"/>
                    <a:pt x="0" y="1852798"/>
                    <a:pt x="0" y="1506414"/>
                  </a:cubicBezTo>
                  <a:cubicBezTo>
                    <a:pt x="0" y="1246626"/>
                    <a:pt x="157950" y="1023729"/>
                    <a:pt x="383056" y="928517"/>
                  </a:cubicBezTo>
                  <a:lnTo>
                    <a:pt x="424632" y="915611"/>
                  </a:lnTo>
                  <a:lnTo>
                    <a:pt x="427023" y="868268"/>
                  </a:lnTo>
                  <a:cubicBezTo>
                    <a:pt x="476551" y="380575"/>
                    <a:pt x="888424" y="0"/>
                    <a:pt x="1389184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rgbClr val="91F0FD"/>
              </a:solidFill>
            </a:ln>
            <a:effectLst>
              <a:innerShdw blurRad="355600" dist="101600" dir="3600000">
                <a:srgbClr val="19B4C9">
                  <a:alpha val="51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2" name="Rectangle 31">
            <a:extLst>
              <a:ext uri="{FF2B5EF4-FFF2-40B4-BE49-F238E27FC236}">
                <a16:creationId xmlns:a16="http://schemas.microsoft.com/office/drawing/2014/main" id="{D7E6A717-CC55-6B45-8E09-5540E33612BB}"/>
              </a:ext>
            </a:extLst>
          </p:cNvPr>
          <p:cNvSpPr/>
          <p:nvPr/>
        </p:nvSpPr>
        <p:spPr>
          <a:xfrm>
            <a:off x="2165750" y="496735"/>
            <a:ext cx="949971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14300" indent="0">
              <a:buNone/>
            </a:pPr>
            <a:r>
              <a:rPr lang="vi-VN" sz="4400" b="1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Dạng 1:</a:t>
            </a:r>
            <a:r>
              <a:rPr lang="vi-VN" sz="4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Tìm hóa trị của một nguyên tố</a:t>
            </a:r>
          </a:p>
        </p:txBody>
      </p:sp>
      <p:sp>
        <p:nvSpPr>
          <p:cNvPr id="34" name="Content Placeholder 2">
            <a:extLst>
              <a:ext uri="{FF2B5EF4-FFF2-40B4-BE49-F238E27FC236}">
                <a16:creationId xmlns:a16="http://schemas.microsoft.com/office/drawing/2014/main" id="{C121CB3D-8AC2-C942-A083-E92E5A856740}"/>
              </a:ext>
            </a:extLst>
          </p:cNvPr>
          <p:cNvSpPr txBox="1">
            <a:spLocks/>
          </p:cNvSpPr>
          <p:nvPr/>
        </p:nvSpPr>
        <p:spPr>
          <a:xfrm>
            <a:off x="2470526" y="1399174"/>
            <a:ext cx="8816166" cy="10787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Font typeface="Arial" panose="020B0604020202020204" pitchFamily="34" charset="0"/>
              <a:buNone/>
            </a:pPr>
            <a:r>
              <a:rPr lang="vi-VN" sz="3200" b="1" u="sng" dirty="0">
                <a:latin typeface="Times New Roman" pitchFamily="18" charset="0"/>
                <a:cs typeface="Times New Roman" pitchFamily="18" charset="0"/>
              </a:rPr>
              <a:t>Ví dụ 1:</a:t>
            </a: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 Tính hóa trị của Fe trong hợp chất FeCl</a:t>
            </a:r>
            <a:r>
              <a:rPr lang="vi-VN" sz="3200" baseline="-25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, biết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lo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rine</a:t>
            </a: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 hóa trị I.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BB24F5F-9F52-7347-9A94-79FE1B6248CA}"/>
              </a:ext>
            </a:extLst>
          </p:cNvPr>
          <p:cNvSpPr/>
          <p:nvPr/>
        </p:nvSpPr>
        <p:spPr>
          <a:xfrm>
            <a:off x="7416481" y="2498270"/>
            <a:ext cx="9380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14300" indent="0" algn="ctr">
              <a:buFont typeface="Arial" panose="020B0604020202020204" pitchFamily="34" charset="0"/>
              <a:buNone/>
            </a:pPr>
            <a:r>
              <a:rPr lang="vi-VN" sz="2800" b="1" i="1" dirty="0">
                <a:latin typeface="Times New Roman" pitchFamily="18" charset="0"/>
                <a:cs typeface="Times New Roman" pitchFamily="18" charset="0"/>
              </a:rPr>
              <a:t>Giải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74FEBA3-A557-3B45-8FF9-B3104831DB13}"/>
              </a:ext>
            </a:extLst>
          </p:cNvPr>
          <p:cNvSpPr/>
          <p:nvPr/>
        </p:nvSpPr>
        <p:spPr>
          <a:xfrm>
            <a:off x="4351954" y="3152428"/>
            <a:ext cx="439896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Tx/>
              <a:buChar char="-"/>
            </a:pP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 Gọi hóa trị của Fe là </a:t>
            </a:r>
            <a:r>
              <a:rPr lang="vi-VN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EECFD48-F888-D248-810D-B11A5EFFC7DB}"/>
              </a:ext>
            </a:extLst>
          </p:cNvPr>
          <p:cNvSpPr/>
          <p:nvPr/>
        </p:nvSpPr>
        <p:spPr>
          <a:xfrm>
            <a:off x="4351954" y="3878280"/>
            <a:ext cx="715310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 Theo qui tắc hóa trị, ta có: </a:t>
            </a:r>
            <a:r>
              <a:rPr lang="vi-VN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.1 = I.3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= 3</a:t>
            </a:r>
            <a:endParaRPr lang="vi-VN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03CC8FE-8957-5249-95FB-BC03FCD5B32D}"/>
              </a:ext>
            </a:extLst>
          </p:cNvPr>
          <p:cNvSpPr/>
          <p:nvPr/>
        </p:nvSpPr>
        <p:spPr>
          <a:xfrm>
            <a:off x="4351954" y="4588123"/>
            <a:ext cx="28267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" indent="0">
              <a:buFont typeface="Arial" panose="020B0604020202020204" pitchFamily="34" charset="0"/>
              <a:buNone/>
            </a:pP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=&gt; </a:t>
            </a:r>
            <a:r>
              <a:rPr lang="vi-VN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 = III </a:t>
            </a: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61912466-BBE9-A34A-813D-4DFC9D3C6E57}"/>
              </a:ext>
            </a:extLst>
          </p:cNvPr>
          <p:cNvCxnSpPr/>
          <p:nvPr/>
        </p:nvCxnSpPr>
        <p:spPr>
          <a:xfrm>
            <a:off x="4157472" y="2565868"/>
            <a:ext cx="0" cy="2914929"/>
          </a:xfrm>
          <a:prstGeom prst="line">
            <a:avLst/>
          </a:prstGeom>
          <a:ln w="57150">
            <a:solidFill>
              <a:srgbClr val="18B4C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36">
            <a:extLst>
              <a:ext uri="{FF2B5EF4-FFF2-40B4-BE49-F238E27FC236}">
                <a16:creationId xmlns:a16="http://schemas.microsoft.com/office/drawing/2014/main" id="{F86D1E9E-00D4-4847-B177-F1A4B9DA6DA0}"/>
              </a:ext>
            </a:extLst>
          </p:cNvPr>
          <p:cNvSpPr/>
          <p:nvPr/>
        </p:nvSpPr>
        <p:spPr>
          <a:xfrm>
            <a:off x="1454863" y="3355059"/>
            <a:ext cx="2239716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6600" dirty="0">
                <a:latin typeface="A3.AmpleSoftMedium-San" panose="02000000000000000000" pitchFamily="2" charset="77"/>
              </a:rPr>
              <a:t>Fe Cl</a:t>
            </a:r>
            <a:r>
              <a:rPr lang="vi-VN" sz="6600" baseline="-25000" dirty="0">
                <a:latin typeface="A3.AmpleSoftMedium-San" panose="02000000000000000000" pitchFamily="2" charset="77"/>
              </a:rPr>
              <a:t>3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736026B2-5CA4-6141-89C4-55A14433E98B}"/>
              </a:ext>
            </a:extLst>
          </p:cNvPr>
          <p:cNvSpPr/>
          <p:nvPr/>
        </p:nvSpPr>
        <p:spPr>
          <a:xfrm>
            <a:off x="1580603" y="2941167"/>
            <a:ext cx="35968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4000" dirty="0">
                <a:solidFill>
                  <a:schemeClr val="bg1"/>
                </a:solidFill>
                <a:latin typeface="A3.AmpleSoftMedium-San" panose="02000000000000000000" pitchFamily="2" charset="77"/>
              </a:rPr>
              <a:t>a</a:t>
            </a:r>
            <a:endParaRPr lang="x-none" sz="2000" dirty="0">
              <a:solidFill>
                <a:schemeClr val="bg1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4928F4D5-215A-4249-B6D8-5D2D82FA4DE8}"/>
              </a:ext>
            </a:extLst>
          </p:cNvPr>
          <p:cNvSpPr/>
          <p:nvPr/>
        </p:nvSpPr>
        <p:spPr>
          <a:xfrm>
            <a:off x="2396200" y="2993762"/>
            <a:ext cx="2743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200" dirty="0">
                <a:solidFill>
                  <a:schemeClr val="bg1"/>
                </a:solidFill>
                <a:latin typeface="A3.AmpleSoftMedium-San" panose="02000000000000000000" pitchFamily="2" charset="77"/>
              </a:rPr>
              <a:t>I</a:t>
            </a:r>
            <a:endParaRPr lang="x-none" sz="2000" dirty="0">
              <a:solidFill>
                <a:schemeClr val="bg1"/>
              </a:solidFill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BF05580D-6556-2641-9079-2FE5A492F7D6}"/>
              </a:ext>
            </a:extLst>
          </p:cNvPr>
          <p:cNvSpPr/>
          <p:nvPr/>
        </p:nvSpPr>
        <p:spPr>
          <a:xfrm>
            <a:off x="2008532" y="3710926"/>
            <a:ext cx="3596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600" dirty="0">
                <a:solidFill>
                  <a:schemeClr val="bg1"/>
                </a:solidFill>
                <a:latin typeface="A3.AmpleSoftMedium-San" panose="02000000000000000000" pitchFamily="2" charset="77"/>
              </a:rPr>
              <a:t>1</a:t>
            </a:r>
            <a:endParaRPr lang="x-none" sz="2400" dirty="0">
              <a:solidFill>
                <a:schemeClr val="bg1"/>
              </a:solidFill>
            </a:endParaRP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5F3BF2AC-34D3-CD49-B81A-FCE402975417}"/>
              </a:ext>
            </a:extLst>
          </p:cNvPr>
          <p:cNvSpPr/>
          <p:nvPr/>
        </p:nvSpPr>
        <p:spPr>
          <a:xfrm>
            <a:off x="3152654" y="3860826"/>
            <a:ext cx="310716" cy="62410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AF9208D5-F3BB-3241-B00A-081907D7AF31}"/>
              </a:ext>
            </a:extLst>
          </p:cNvPr>
          <p:cNvSpPr/>
          <p:nvPr/>
        </p:nvSpPr>
        <p:spPr>
          <a:xfrm>
            <a:off x="2011936" y="3731382"/>
            <a:ext cx="359686" cy="57485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C8295D89-3C18-6942-8E64-50AC5318C4D9}"/>
              </a:ext>
            </a:extLst>
          </p:cNvPr>
          <p:cNvSpPr/>
          <p:nvPr/>
        </p:nvSpPr>
        <p:spPr>
          <a:xfrm>
            <a:off x="2289733" y="3004370"/>
            <a:ext cx="478586" cy="48747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2F07A54A-5417-8147-B82C-8B423F46C61C}"/>
              </a:ext>
            </a:extLst>
          </p:cNvPr>
          <p:cNvCxnSpPr>
            <a:cxnSpLocks/>
          </p:cNvCxnSpPr>
          <p:nvPr/>
        </p:nvCxnSpPr>
        <p:spPr>
          <a:xfrm rot="5400000">
            <a:off x="1607926" y="2366478"/>
            <a:ext cx="1020677" cy="55163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41">
            <a:extLst>
              <a:ext uri="{FF2B5EF4-FFF2-40B4-BE49-F238E27FC236}">
                <a16:creationId xmlns:a16="http://schemas.microsoft.com/office/drawing/2014/main" id="{A9D2AEF2-D322-46DE-BF45-9FBD5DCDC423}"/>
              </a:ext>
            </a:extLst>
          </p:cNvPr>
          <p:cNvSpPr/>
          <p:nvPr/>
        </p:nvSpPr>
        <p:spPr>
          <a:xfrm>
            <a:off x="4279504" y="5265178"/>
            <a:ext cx="526923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" indent="0">
              <a:buFont typeface="Arial" panose="020B0604020202020204" pitchFamily="34" charset="0"/>
              <a:buNone/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hoá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Fe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III.</a:t>
            </a:r>
            <a:endParaRPr lang="vi-VN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064438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1" fill="hold" nodeType="withEffect">
                                  <p:stCondLst>
                                    <p:cond delay="4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8" presetClass="emph" presetSubtype="0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animRot by="5400000">
                                      <p:cBhvr>
                                        <p:cTn id="28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" presetClass="entr" presetSubtype="1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4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99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00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01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02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3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6" grpId="0" animBg="1"/>
      <p:bldP spid="32" grpId="1"/>
      <p:bldP spid="34" grpId="0" build="allAtOnce"/>
      <p:bldP spid="2" grpId="0"/>
      <p:bldP spid="3" grpId="0"/>
      <p:bldP spid="7" grpId="0"/>
      <p:bldP spid="8" grpId="0"/>
      <p:bldP spid="37" grpId="0"/>
      <p:bldP spid="38" grpId="0"/>
      <p:bldP spid="38" grpId="1"/>
      <p:bldP spid="39" grpId="0"/>
      <p:bldP spid="40" grpId="0"/>
      <p:bldP spid="41" grpId="0" animBg="1"/>
      <p:bldP spid="43" grpId="0" animBg="1"/>
      <p:bldP spid="44" grpId="0" animBg="1"/>
      <p:bldP spid="4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9B4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任意多边形 28"/>
          <p:cNvSpPr/>
          <p:nvPr/>
        </p:nvSpPr>
        <p:spPr>
          <a:xfrm>
            <a:off x="0" y="6302326"/>
            <a:ext cx="12192000" cy="675249"/>
          </a:xfrm>
          <a:custGeom>
            <a:avLst/>
            <a:gdLst>
              <a:gd name="connsiteX0" fmla="*/ 1848026 w 12192000"/>
              <a:gd name="connsiteY0" fmla="*/ 1 h 1096647"/>
              <a:gd name="connsiteX1" fmla="*/ 3002111 w 12192000"/>
              <a:gd name="connsiteY1" fmla="*/ 237513 h 1096647"/>
              <a:gd name="connsiteX2" fmla="*/ 3047089 w 12192000"/>
              <a:gd name="connsiteY2" fmla="*/ 186452 h 1096647"/>
              <a:gd name="connsiteX3" fmla="*/ 3047089 w 12192000"/>
              <a:gd name="connsiteY3" fmla="*/ 186090 h 1096647"/>
              <a:gd name="connsiteX4" fmla="*/ 4571971 w 12192000"/>
              <a:gd name="connsiteY4" fmla="*/ 186090 h 1096647"/>
              <a:gd name="connsiteX5" fmla="*/ 6096853 w 12192000"/>
              <a:gd name="connsiteY5" fmla="*/ 186090 h 1096647"/>
              <a:gd name="connsiteX6" fmla="*/ 6096853 w 12192000"/>
              <a:gd name="connsiteY6" fmla="*/ 188511 h 1096647"/>
              <a:gd name="connsiteX7" fmla="*/ 6136844 w 12192000"/>
              <a:gd name="connsiteY7" fmla="*/ 142548 h 1096647"/>
              <a:gd name="connsiteX8" fmla="*/ 6428715 w 12192000"/>
              <a:gd name="connsiteY8" fmla="*/ 7236 h 1096647"/>
              <a:gd name="connsiteX9" fmla="*/ 7620030 w 12192000"/>
              <a:gd name="connsiteY9" fmla="*/ 190470 h 1096647"/>
              <a:gd name="connsiteX10" fmla="*/ 9097259 w 12192000"/>
              <a:gd name="connsiteY10" fmla="*/ 244568 h 1096647"/>
              <a:gd name="connsiteX11" fmla="*/ 9142236 w 12192000"/>
              <a:gd name="connsiteY11" fmla="*/ 193507 h 1096647"/>
              <a:gd name="connsiteX12" fmla="*/ 9142236 w 12192000"/>
              <a:gd name="connsiteY12" fmla="*/ 193146 h 1096647"/>
              <a:gd name="connsiteX13" fmla="*/ 10667118 w 12192000"/>
              <a:gd name="connsiteY13" fmla="*/ 193146 h 1096647"/>
              <a:gd name="connsiteX14" fmla="*/ 12192000 w 12192000"/>
              <a:gd name="connsiteY14" fmla="*/ 193146 h 1096647"/>
              <a:gd name="connsiteX15" fmla="*/ 12192000 w 12192000"/>
              <a:gd name="connsiteY15" fmla="*/ 1096647 h 1096647"/>
              <a:gd name="connsiteX16" fmla="*/ 0 w 12192000"/>
              <a:gd name="connsiteY16" fmla="*/ 1096647 h 1096647"/>
              <a:gd name="connsiteX17" fmla="*/ 0 w 12192000"/>
              <a:gd name="connsiteY17" fmla="*/ 183415 h 1096647"/>
              <a:gd name="connsiteX18" fmla="*/ 333568 w 12192000"/>
              <a:gd name="connsiteY18" fmla="*/ 181 h 1096647"/>
              <a:gd name="connsiteX19" fmla="*/ 1524882 w 12192000"/>
              <a:gd name="connsiteY19" fmla="*/ 183415 h 1096647"/>
              <a:gd name="connsiteX20" fmla="*/ 1848026 w 12192000"/>
              <a:gd name="connsiteY20" fmla="*/ 1 h 1096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2192000" h="1096647">
                <a:moveTo>
                  <a:pt x="1848026" y="1"/>
                </a:moveTo>
                <a:cubicBezTo>
                  <a:pt x="2232722" y="981"/>
                  <a:pt x="2617417" y="631037"/>
                  <a:pt x="3002111" y="237513"/>
                </a:cubicBezTo>
                <a:lnTo>
                  <a:pt x="3047089" y="186452"/>
                </a:lnTo>
                <a:lnTo>
                  <a:pt x="3047089" y="186090"/>
                </a:lnTo>
                <a:cubicBezTo>
                  <a:pt x="3555383" y="-449278"/>
                  <a:pt x="4063678" y="821458"/>
                  <a:pt x="4571971" y="186090"/>
                </a:cubicBezTo>
                <a:cubicBezTo>
                  <a:pt x="5080265" y="-449278"/>
                  <a:pt x="5588560" y="821458"/>
                  <a:pt x="6096853" y="186090"/>
                </a:cubicBezTo>
                <a:lnTo>
                  <a:pt x="6096853" y="188511"/>
                </a:lnTo>
                <a:lnTo>
                  <a:pt x="6136844" y="142548"/>
                </a:lnTo>
                <a:cubicBezTo>
                  <a:pt x="6234135" y="40341"/>
                  <a:pt x="6331425" y="4148"/>
                  <a:pt x="6428715" y="7236"/>
                </a:cubicBezTo>
                <a:cubicBezTo>
                  <a:pt x="6825820" y="19839"/>
                  <a:pt x="7222925" y="686852"/>
                  <a:pt x="7620030" y="190470"/>
                </a:cubicBezTo>
                <a:cubicBezTo>
                  <a:pt x="8112439" y="-425043"/>
                  <a:pt x="8604849" y="748279"/>
                  <a:pt x="9097259" y="244568"/>
                </a:cubicBezTo>
                <a:lnTo>
                  <a:pt x="9142236" y="193507"/>
                </a:lnTo>
                <a:lnTo>
                  <a:pt x="9142236" y="193146"/>
                </a:lnTo>
                <a:cubicBezTo>
                  <a:pt x="9650530" y="-442223"/>
                  <a:pt x="10158824" y="828513"/>
                  <a:pt x="10667118" y="193146"/>
                </a:cubicBezTo>
                <a:cubicBezTo>
                  <a:pt x="11175412" y="-442223"/>
                  <a:pt x="11683706" y="828513"/>
                  <a:pt x="12192000" y="193146"/>
                </a:cubicBezTo>
                <a:lnTo>
                  <a:pt x="12192000" y="1096647"/>
                </a:lnTo>
                <a:lnTo>
                  <a:pt x="0" y="1096647"/>
                </a:lnTo>
                <a:lnTo>
                  <a:pt x="0" y="183415"/>
                </a:lnTo>
                <a:cubicBezTo>
                  <a:pt x="111190" y="44428"/>
                  <a:pt x="222379" y="-3349"/>
                  <a:pt x="333568" y="181"/>
                </a:cubicBezTo>
                <a:cubicBezTo>
                  <a:pt x="730673" y="12784"/>
                  <a:pt x="1127777" y="679796"/>
                  <a:pt x="1524882" y="183415"/>
                </a:cubicBezTo>
                <a:cubicBezTo>
                  <a:pt x="1632597" y="48772"/>
                  <a:pt x="1740311" y="-274"/>
                  <a:pt x="1848026" y="1"/>
                </a:cubicBezTo>
                <a:close/>
              </a:path>
            </a:pathLst>
          </a:custGeom>
          <a:solidFill>
            <a:srgbClr val="68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任意多边形 29"/>
          <p:cNvSpPr/>
          <p:nvPr/>
        </p:nvSpPr>
        <p:spPr>
          <a:xfrm flipH="1">
            <a:off x="0" y="6355554"/>
            <a:ext cx="12192000" cy="626013"/>
          </a:xfrm>
          <a:custGeom>
            <a:avLst/>
            <a:gdLst>
              <a:gd name="connsiteX0" fmla="*/ 1848026 w 12192000"/>
              <a:gd name="connsiteY0" fmla="*/ 1 h 944247"/>
              <a:gd name="connsiteX1" fmla="*/ 1524882 w 12192000"/>
              <a:gd name="connsiteY1" fmla="*/ 183415 h 944247"/>
              <a:gd name="connsiteX2" fmla="*/ 333568 w 12192000"/>
              <a:gd name="connsiteY2" fmla="*/ 181 h 944247"/>
              <a:gd name="connsiteX3" fmla="*/ 0 w 12192000"/>
              <a:gd name="connsiteY3" fmla="*/ 183415 h 944247"/>
              <a:gd name="connsiteX4" fmla="*/ 0 w 12192000"/>
              <a:gd name="connsiteY4" fmla="*/ 944247 h 944247"/>
              <a:gd name="connsiteX5" fmla="*/ 12192000 w 12192000"/>
              <a:gd name="connsiteY5" fmla="*/ 944247 h 944247"/>
              <a:gd name="connsiteX6" fmla="*/ 12192000 w 12192000"/>
              <a:gd name="connsiteY6" fmla="*/ 193146 h 944247"/>
              <a:gd name="connsiteX7" fmla="*/ 10667118 w 12192000"/>
              <a:gd name="connsiteY7" fmla="*/ 193146 h 944247"/>
              <a:gd name="connsiteX8" fmla="*/ 9142236 w 12192000"/>
              <a:gd name="connsiteY8" fmla="*/ 193146 h 944247"/>
              <a:gd name="connsiteX9" fmla="*/ 9142236 w 12192000"/>
              <a:gd name="connsiteY9" fmla="*/ 193507 h 944247"/>
              <a:gd name="connsiteX10" fmla="*/ 9097259 w 12192000"/>
              <a:gd name="connsiteY10" fmla="*/ 244568 h 944247"/>
              <a:gd name="connsiteX11" fmla="*/ 7620030 w 12192000"/>
              <a:gd name="connsiteY11" fmla="*/ 190470 h 944247"/>
              <a:gd name="connsiteX12" fmla="*/ 6428715 w 12192000"/>
              <a:gd name="connsiteY12" fmla="*/ 7236 h 944247"/>
              <a:gd name="connsiteX13" fmla="*/ 6136844 w 12192000"/>
              <a:gd name="connsiteY13" fmla="*/ 142548 h 944247"/>
              <a:gd name="connsiteX14" fmla="*/ 6096852 w 12192000"/>
              <a:gd name="connsiteY14" fmla="*/ 188511 h 944247"/>
              <a:gd name="connsiteX15" fmla="*/ 6096852 w 12192000"/>
              <a:gd name="connsiteY15" fmla="*/ 186090 h 944247"/>
              <a:gd name="connsiteX16" fmla="*/ 4571971 w 12192000"/>
              <a:gd name="connsiteY16" fmla="*/ 186090 h 944247"/>
              <a:gd name="connsiteX17" fmla="*/ 3047088 w 12192000"/>
              <a:gd name="connsiteY17" fmla="*/ 186090 h 944247"/>
              <a:gd name="connsiteX18" fmla="*/ 3047088 w 12192000"/>
              <a:gd name="connsiteY18" fmla="*/ 186452 h 944247"/>
              <a:gd name="connsiteX19" fmla="*/ 3002111 w 12192000"/>
              <a:gd name="connsiteY19" fmla="*/ 237513 h 944247"/>
              <a:gd name="connsiteX20" fmla="*/ 1848026 w 12192000"/>
              <a:gd name="connsiteY20" fmla="*/ 1 h 944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2192000" h="944247">
                <a:moveTo>
                  <a:pt x="1848026" y="1"/>
                </a:moveTo>
                <a:cubicBezTo>
                  <a:pt x="1740311" y="-274"/>
                  <a:pt x="1632597" y="48772"/>
                  <a:pt x="1524882" y="183415"/>
                </a:cubicBezTo>
                <a:cubicBezTo>
                  <a:pt x="1127777" y="679796"/>
                  <a:pt x="730672" y="12784"/>
                  <a:pt x="333568" y="181"/>
                </a:cubicBezTo>
                <a:cubicBezTo>
                  <a:pt x="222378" y="-3349"/>
                  <a:pt x="111189" y="44428"/>
                  <a:pt x="0" y="183415"/>
                </a:cubicBezTo>
                <a:lnTo>
                  <a:pt x="0" y="944247"/>
                </a:lnTo>
                <a:lnTo>
                  <a:pt x="12192000" y="944247"/>
                </a:lnTo>
                <a:lnTo>
                  <a:pt x="12192000" y="193146"/>
                </a:lnTo>
                <a:cubicBezTo>
                  <a:pt x="11683706" y="828513"/>
                  <a:pt x="11175412" y="-442223"/>
                  <a:pt x="10667118" y="193146"/>
                </a:cubicBezTo>
                <a:cubicBezTo>
                  <a:pt x="10158824" y="828513"/>
                  <a:pt x="9650530" y="-442223"/>
                  <a:pt x="9142236" y="193146"/>
                </a:cubicBezTo>
                <a:lnTo>
                  <a:pt x="9142236" y="193507"/>
                </a:lnTo>
                <a:lnTo>
                  <a:pt x="9097259" y="244568"/>
                </a:lnTo>
                <a:cubicBezTo>
                  <a:pt x="8604849" y="748279"/>
                  <a:pt x="8112439" y="-425043"/>
                  <a:pt x="7620030" y="190470"/>
                </a:cubicBezTo>
                <a:cubicBezTo>
                  <a:pt x="7222925" y="686852"/>
                  <a:pt x="6825820" y="19839"/>
                  <a:pt x="6428715" y="7236"/>
                </a:cubicBezTo>
                <a:cubicBezTo>
                  <a:pt x="6331425" y="4148"/>
                  <a:pt x="6234135" y="40341"/>
                  <a:pt x="6136844" y="142548"/>
                </a:cubicBezTo>
                <a:lnTo>
                  <a:pt x="6096852" y="188511"/>
                </a:lnTo>
                <a:lnTo>
                  <a:pt x="6096852" y="186090"/>
                </a:lnTo>
                <a:cubicBezTo>
                  <a:pt x="5588559" y="821458"/>
                  <a:pt x="5080265" y="-449278"/>
                  <a:pt x="4571971" y="186090"/>
                </a:cubicBezTo>
                <a:cubicBezTo>
                  <a:pt x="4063677" y="821458"/>
                  <a:pt x="3555382" y="-449278"/>
                  <a:pt x="3047088" y="186090"/>
                </a:cubicBezTo>
                <a:lnTo>
                  <a:pt x="3047088" y="186452"/>
                </a:lnTo>
                <a:lnTo>
                  <a:pt x="3002111" y="237513"/>
                </a:lnTo>
                <a:cubicBezTo>
                  <a:pt x="2617416" y="631037"/>
                  <a:pt x="2232722" y="981"/>
                  <a:pt x="1848026" y="1"/>
                </a:cubicBezTo>
                <a:close/>
              </a:path>
            </a:pathLst>
          </a:custGeom>
          <a:solidFill>
            <a:srgbClr val="1CD8EC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8" name="图片 2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59" b="42760"/>
          <a:stretch/>
        </p:blipFill>
        <p:spPr>
          <a:xfrm flipH="1">
            <a:off x="5482009" y="5400580"/>
            <a:ext cx="5641661" cy="605481"/>
          </a:xfrm>
          <a:prstGeom prst="rect">
            <a:avLst/>
          </a:prstGeom>
        </p:spPr>
      </p:pic>
      <p:sp>
        <p:nvSpPr>
          <p:cNvPr id="6" name="圆角矩形 5"/>
          <p:cNvSpPr/>
          <p:nvPr/>
        </p:nvSpPr>
        <p:spPr>
          <a:xfrm>
            <a:off x="662069" y="1329237"/>
            <a:ext cx="10812271" cy="4863054"/>
          </a:xfrm>
          <a:prstGeom prst="roundRect">
            <a:avLst>
              <a:gd name="adj" fmla="val 732"/>
            </a:avLst>
          </a:prstGeom>
          <a:solidFill>
            <a:schemeClr val="bg1">
              <a:alpha val="35000"/>
            </a:schemeClr>
          </a:solidFill>
          <a:ln w="12700">
            <a:solidFill>
              <a:srgbClr val="91F0FD"/>
            </a:solidFill>
          </a:ln>
          <a:effectLst>
            <a:outerShdw blurRad="165100" dist="635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14300" indent="0">
              <a:buFont typeface="Arial" panose="020B0604020202020204" pitchFamily="34" charset="0"/>
              <a:buNone/>
            </a:pPr>
            <a:endParaRPr lang="vi-VN"/>
          </a:p>
        </p:txBody>
      </p:sp>
      <p:grpSp>
        <p:nvGrpSpPr>
          <p:cNvPr id="12" name="组合 11"/>
          <p:cNvGrpSpPr/>
          <p:nvPr/>
        </p:nvGrpSpPr>
        <p:grpSpPr>
          <a:xfrm>
            <a:off x="614073" y="359083"/>
            <a:ext cx="1284558" cy="1284558"/>
            <a:chOff x="2132930" y="1035327"/>
            <a:chExt cx="1307248" cy="1307248"/>
          </a:xfrm>
        </p:grpSpPr>
        <p:grpSp>
          <p:nvGrpSpPr>
            <p:cNvPr id="13" name="组合 12"/>
            <p:cNvGrpSpPr/>
            <p:nvPr/>
          </p:nvGrpSpPr>
          <p:grpSpPr>
            <a:xfrm rot="20755360">
              <a:off x="2132930" y="1035327"/>
              <a:ext cx="1307248" cy="1307248"/>
              <a:chOff x="5153025" y="4019551"/>
              <a:chExt cx="1866899" cy="1866899"/>
            </a:xfrm>
          </p:grpSpPr>
          <p:sp>
            <p:nvSpPr>
              <p:cNvPr id="15" name="椭圆 14"/>
              <p:cNvSpPr/>
              <p:nvPr/>
            </p:nvSpPr>
            <p:spPr>
              <a:xfrm>
                <a:off x="5566468" y="4396051"/>
                <a:ext cx="1047657" cy="1047657"/>
              </a:xfrm>
              <a:prstGeom prst="ellipse">
                <a:avLst/>
              </a:prstGeom>
              <a:solidFill>
                <a:srgbClr val="FFC000"/>
              </a:solidFill>
              <a:ln w="22225">
                <a:solidFill>
                  <a:srgbClr val="FFC000"/>
                </a:solidFill>
              </a:ln>
              <a:effectLst>
                <a:innerShdw blurRad="241300" dist="76200">
                  <a:srgbClr val="FFFF00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16" name="组合 15"/>
              <p:cNvGrpSpPr/>
              <p:nvPr/>
            </p:nvGrpSpPr>
            <p:grpSpPr>
              <a:xfrm>
                <a:off x="6050915" y="4019551"/>
                <a:ext cx="71120" cy="1866899"/>
                <a:chOff x="6072187" y="3914775"/>
                <a:chExt cx="0" cy="2143125"/>
              </a:xfrm>
            </p:grpSpPr>
            <p:cxnSp>
              <p:nvCxnSpPr>
                <p:cNvPr id="26" name="直接连接符 25"/>
                <p:cNvCxnSpPr/>
                <p:nvPr/>
              </p:nvCxnSpPr>
              <p:spPr>
                <a:xfrm>
                  <a:off x="6072187" y="3914775"/>
                  <a:ext cx="0" cy="247650"/>
                </a:xfrm>
                <a:prstGeom prst="line">
                  <a:avLst/>
                </a:prstGeom>
                <a:ln w="88900" cap="rnd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直接连接符 26"/>
                <p:cNvCxnSpPr/>
                <p:nvPr/>
              </p:nvCxnSpPr>
              <p:spPr>
                <a:xfrm>
                  <a:off x="6072187" y="5810250"/>
                  <a:ext cx="0" cy="247650"/>
                </a:xfrm>
                <a:prstGeom prst="line">
                  <a:avLst/>
                </a:prstGeom>
                <a:ln w="88900" cap="rnd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7" name="组合 16"/>
              <p:cNvGrpSpPr/>
              <p:nvPr/>
            </p:nvGrpSpPr>
            <p:grpSpPr>
              <a:xfrm rot="16200000">
                <a:off x="6050915" y="4019551"/>
                <a:ext cx="71120" cy="1866899"/>
                <a:chOff x="6072187" y="3914775"/>
                <a:chExt cx="0" cy="2143125"/>
              </a:xfrm>
            </p:grpSpPr>
            <p:cxnSp>
              <p:nvCxnSpPr>
                <p:cNvPr id="24" name="直接连接符 23"/>
                <p:cNvCxnSpPr/>
                <p:nvPr/>
              </p:nvCxnSpPr>
              <p:spPr>
                <a:xfrm>
                  <a:off x="6072187" y="3914775"/>
                  <a:ext cx="0" cy="247650"/>
                </a:xfrm>
                <a:prstGeom prst="line">
                  <a:avLst/>
                </a:prstGeom>
                <a:ln w="88900" cap="rnd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直接连接符 24"/>
                <p:cNvCxnSpPr/>
                <p:nvPr/>
              </p:nvCxnSpPr>
              <p:spPr>
                <a:xfrm>
                  <a:off x="6072187" y="5810250"/>
                  <a:ext cx="0" cy="247650"/>
                </a:xfrm>
                <a:prstGeom prst="line">
                  <a:avLst/>
                </a:prstGeom>
                <a:ln w="88900" cap="rnd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8" name="组合 17"/>
              <p:cNvGrpSpPr/>
              <p:nvPr/>
            </p:nvGrpSpPr>
            <p:grpSpPr>
              <a:xfrm rot="2700000">
                <a:off x="6050915" y="4019551"/>
                <a:ext cx="71120" cy="1866899"/>
                <a:chOff x="6072187" y="3914775"/>
                <a:chExt cx="0" cy="2143125"/>
              </a:xfrm>
            </p:grpSpPr>
            <p:cxnSp>
              <p:nvCxnSpPr>
                <p:cNvPr id="22" name="直接连接符 21"/>
                <p:cNvCxnSpPr/>
                <p:nvPr/>
              </p:nvCxnSpPr>
              <p:spPr>
                <a:xfrm>
                  <a:off x="6072187" y="3914775"/>
                  <a:ext cx="0" cy="247650"/>
                </a:xfrm>
                <a:prstGeom prst="line">
                  <a:avLst/>
                </a:prstGeom>
                <a:ln w="88900" cap="rnd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直接连接符 22"/>
                <p:cNvCxnSpPr/>
                <p:nvPr/>
              </p:nvCxnSpPr>
              <p:spPr>
                <a:xfrm>
                  <a:off x="6072187" y="5810250"/>
                  <a:ext cx="0" cy="247650"/>
                </a:xfrm>
                <a:prstGeom prst="line">
                  <a:avLst/>
                </a:prstGeom>
                <a:ln w="88900" cap="rnd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9" name="组合 18"/>
              <p:cNvGrpSpPr/>
              <p:nvPr/>
            </p:nvGrpSpPr>
            <p:grpSpPr>
              <a:xfrm rot="18900000" flipH="1">
                <a:off x="6050915" y="4019551"/>
                <a:ext cx="71120" cy="1866899"/>
                <a:chOff x="6072187" y="3914775"/>
                <a:chExt cx="0" cy="2143125"/>
              </a:xfrm>
            </p:grpSpPr>
            <p:cxnSp>
              <p:nvCxnSpPr>
                <p:cNvPr id="20" name="直接连接符 19"/>
                <p:cNvCxnSpPr/>
                <p:nvPr/>
              </p:nvCxnSpPr>
              <p:spPr>
                <a:xfrm>
                  <a:off x="6072187" y="3914775"/>
                  <a:ext cx="0" cy="247650"/>
                </a:xfrm>
                <a:prstGeom prst="line">
                  <a:avLst/>
                </a:prstGeom>
                <a:ln w="88900" cap="rnd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直接连接符 20"/>
                <p:cNvCxnSpPr/>
                <p:nvPr/>
              </p:nvCxnSpPr>
              <p:spPr>
                <a:xfrm>
                  <a:off x="6072187" y="5810250"/>
                  <a:ext cx="0" cy="247650"/>
                </a:xfrm>
                <a:prstGeom prst="line">
                  <a:avLst/>
                </a:prstGeom>
                <a:ln w="88900" cap="rnd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14" name="弧形 13"/>
            <p:cNvSpPr/>
            <p:nvPr/>
          </p:nvSpPr>
          <p:spPr>
            <a:xfrm>
              <a:off x="2477044" y="1366932"/>
              <a:ext cx="594214" cy="594214"/>
            </a:xfrm>
            <a:prstGeom prst="arc">
              <a:avLst/>
            </a:prstGeom>
            <a:ln w="508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9" name="组合 8"/>
          <p:cNvGrpSpPr/>
          <p:nvPr/>
        </p:nvGrpSpPr>
        <p:grpSpPr>
          <a:xfrm flipH="1">
            <a:off x="191406" y="702499"/>
            <a:ext cx="2279120" cy="1429457"/>
            <a:chOff x="594424" y="1153191"/>
            <a:chExt cx="2605976" cy="1634460"/>
          </a:xfrm>
        </p:grpSpPr>
        <p:sp>
          <p:nvSpPr>
            <p:cNvPr id="10" name="任意多边形 9"/>
            <p:cNvSpPr/>
            <p:nvPr/>
          </p:nvSpPr>
          <p:spPr>
            <a:xfrm>
              <a:off x="616196" y="1175175"/>
              <a:ext cx="2584204" cy="1612476"/>
            </a:xfrm>
            <a:custGeom>
              <a:avLst/>
              <a:gdLst>
                <a:gd name="connsiteX0" fmla="*/ 1389184 w 3610707"/>
                <a:gd name="connsiteY0" fmla="*/ 0 h 2450125"/>
                <a:gd name="connsiteX1" fmla="*/ 2191163 w 3610707"/>
                <a:gd name="connsiteY1" fmla="*/ 426409 h 2450125"/>
                <a:gd name="connsiteX2" fmla="*/ 2262626 w 3610707"/>
                <a:gd name="connsiteY2" fmla="*/ 558069 h 2450125"/>
                <a:gd name="connsiteX3" fmla="*/ 2332890 w 3610707"/>
                <a:gd name="connsiteY3" fmla="*/ 550986 h 2450125"/>
                <a:gd name="connsiteX4" fmla="*/ 2894584 w 3610707"/>
                <a:gd name="connsiteY4" fmla="*/ 923302 h 2450125"/>
                <a:gd name="connsiteX5" fmla="*/ 2915413 w 3610707"/>
                <a:gd name="connsiteY5" fmla="*/ 990402 h 2450125"/>
                <a:gd name="connsiteX6" fmla="*/ 2934595 w 3610707"/>
                <a:gd name="connsiteY6" fmla="*/ 984447 h 2450125"/>
                <a:gd name="connsiteX7" fmla="*/ 3048000 w 3610707"/>
                <a:gd name="connsiteY7" fmla="*/ 973015 h 2450125"/>
                <a:gd name="connsiteX8" fmla="*/ 3610707 w 3610707"/>
                <a:gd name="connsiteY8" fmla="*/ 1535722 h 2450125"/>
                <a:gd name="connsiteX9" fmla="*/ 3048000 w 3610707"/>
                <a:gd name="connsiteY9" fmla="*/ 2098429 h 2450125"/>
                <a:gd name="connsiteX10" fmla="*/ 2934595 w 3610707"/>
                <a:gd name="connsiteY10" fmla="*/ 2086997 h 2450125"/>
                <a:gd name="connsiteX11" fmla="*/ 2841470 w 3610707"/>
                <a:gd name="connsiteY11" fmla="*/ 2058089 h 2450125"/>
                <a:gd name="connsiteX12" fmla="*/ 2778805 w 3610707"/>
                <a:gd name="connsiteY12" fmla="*/ 2134039 h 2450125"/>
                <a:gd name="connsiteX13" fmla="*/ 2327029 w 3610707"/>
                <a:gd name="connsiteY13" fmla="*/ 2321171 h 2450125"/>
                <a:gd name="connsiteX14" fmla="*/ 1897442 w 3610707"/>
                <a:gd name="connsiteY14" fmla="*/ 2155195 h 2450125"/>
                <a:gd name="connsiteX15" fmla="*/ 1878393 w 3610707"/>
                <a:gd name="connsiteY15" fmla="*/ 2135215 h 2450125"/>
                <a:gd name="connsiteX16" fmla="*/ 1860361 w 3610707"/>
                <a:gd name="connsiteY16" fmla="*/ 2168437 h 2450125"/>
                <a:gd name="connsiteX17" fmla="*/ 1330568 w 3610707"/>
                <a:gd name="connsiteY17" fmla="*/ 2450125 h 2450125"/>
                <a:gd name="connsiteX18" fmla="*/ 800775 w 3610707"/>
                <a:gd name="connsiteY18" fmla="*/ 2168437 h 2450125"/>
                <a:gd name="connsiteX19" fmla="*/ 771869 w 3610707"/>
                <a:gd name="connsiteY19" fmla="*/ 2115180 h 2450125"/>
                <a:gd name="connsiteX20" fmla="*/ 753583 w 3610707"/>
                <a:gd name="connsiteY20" fmla="*/ 2120856 h 2450125"/>
                <a:gd name="connsiteX21" fmla="*/ 627184 w 3610707"/>
                <a:gd name="connsiteY21" fmla="*/ 2133598 h 2450125"/>
                <a:gd name="connsiteX22" fmla="*/ 0 w 3610707"/>
                <a:gd name="connsiteY22" fmla="*/ 1506414 h 2450125"/>
                <a:gd name="connsiteX23" fmla="*/ 383056 w 3610707"/>
                <a:gd name="connsiteY23" fmla="*/ 928517 h 2450125"/>
                <a:gd name="connsiteX24" fmla="*/ 424632 w 3610707"/>
                <a:gd name="connsiteY24" fmla="*/ 915611 h 2450125"/>
                <a:gd name="connsiteX25" fmla="*/ 427023 w 3610707"/>
                <a:gd name="connsiteY25" fmla="*/ 868268 h 2450125"/>
                <a:gd name="connsiteX26" fmla="*/ 1389184 w 3610707"/>
                <a:gd name="connsiteY26" fmla="*/ 0 h 245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610707" h="2450125">
                  <a:moveTo>
                    <a:pt x="1389184" y="0"/>
                  </a:moveTo>
                  <a:cubicBezTo>
                    <a:pt x="1723024" y="0"/>
                    <a:pt x="2017359" y="169144"/>
                    <a:pt x="2191163" y="426409"/>
                  </a:cubicBezTo>
                  <a:lnTo>
                    <a:pt x="2262626" y="558069"/>
                  </a:lnTo>
                  <a:lnTo>
                    <a:pt x="2332890" y="550986"/>
                  </a:lnTo>
                  <a:cubicBezTo>
                    <a:pt x="2585394" y="550986"/>
                    <a:pt x="2802042" y="704507"/>
                    <a:pt x="2894584" y="923302"/>
                  </a:cubicBezTo>
                  <a:lnTo>
                    <a:pt x="2915413" y="990402"/>
                  </a:lnTo>
                  <a:lnTo>
                    <a:pt x="2934595" y="984447"/>
                  </a:lnTo>
                  <a:cubicBezTo>
                    <a:pt x="2971226" y="976951"/>
                    <a:pt x="3009154" y="973015"/>
                    <a:pt x="3048000" y="973015"/>
                  </a:cubicBezTo>
                  <a:cubicBezTo>
                    <a:pt x="3358774" y="973015"/>
                    <a:pt x="3610707" y="1224948"/>
                    <a:pt x="3610707" y="1535722"/>
                  </a:cubicBezTo>
                  <a:cubicBezTo>
                    <a:pt x="3610707" y="1846496"/>
                    <a:pt x="3358774" y="2098429"/>
                    <a:pt x="3048000" y="2098429"/>
                  </a:cubicBezTo>
                  <a:cubicBezTo>
                    <a:pt x="3009154" y="2098429"/>
                    <a:pt x="2971226" y="2094493"/>
                    <a:pt x="2934595" y="2086997"/>
                  </a:cubicBezTo>
                  <a:lnTo>
                    <a:pt x="2841470" y="2058089"/>
                  </a:lnTo>
                  <a:lnTo>
                    <a:pt x="2778805" y="2134039"/>
                  </a:lnTo>
                  <a:cubicBezTo>
                    <a:pt x="2663186" y="2249659"/>
                    <a:pt x="2503459" y="2321171"/>
                    <a:pt x="2327029" y="2321171"/>
                  </a:cubicBezTo>
                  <a:cubicBezTo>
                    <a:pt x="2161626" y="2321171"/>
                    <a:pt x="2010904" y="2258319"/>
                    <a:pt x="1897442" y="2155195"/>
                  </a:cubicBezTo>
                  <a:lnTo>
                    <a:pt x="1878393" y="2135215"/>
                  </a:lnTo>
                  <a:lnTo>
                    <a:pt x="1860361" y="2168437"/>
                  </a:lnTo>
                  <a:cubicBezTo>
                    <a:pt x="1745544" y="2338387"/>
                    <a:pt x="1551105" y="2450125"/>
                    <a:pt x="1330568" y="2450125"/>
                  </a:cubicBezTo>
                  <a:cubicBezTo>
                    <a:pt x="1110031" y="2450125"/>
                    <a:pt x="915592" y="2338387"/>
                    <a:pt x="800775" y="2168437"/>
                  </a:cubicBezTo>
                  <a:lnTo>
                    <a:pt x="771869" y="2115180"/>
                  </a:lnTo>
                  <a:lnTo>
                    <a:pt x="753583" y="2120856"/>
                  </a:lnTo>
                  <a:cubicBezTo>
                    <a:pt x="712755" y="2129211"/>
                    <a:pt x="670482" y="2133598"/>
                    <a:pt x="627184" y="2133598"/>
                  </a:cubicBezTo>
                  <a:cubicBezTo>
                    <a:pt x="280800" y="2133598"/>
                    <a:pt x="0" y="1852798"/>
                    <a:pt x="0" y="1506414"/>
                  </a:cubicBezTo>
                  <a:cubicBezTo>
                    <a:pt x="0" y="1246626"/>
                    <a:pt x="157950" y="1023729"/>
                    <a:pt x="383056" y="928517"/>
                  </a:cubicBezTo>
                  <a:lnTo>
                    <a:pt x="424632" y="915611"/>
                  </a:lnTo>
                  <a:lnTo>
                    <a:pt x="427023" y="868268"/>
                  </a:lnTo>
                  <a:cubicBezTo>
                    <a:pt x="476551" y="380575"/>
                    <a:pt x="888424" y="0"/>
                    <a:pt x="1389184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noFill/>
            </a:ln>
            <a:effectLst>
              <a:outerShdw blurRad="152400" dist="88900" dir="5400000" algn="t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>
              <a:off x="594424" y="1153191"/>
              <a:ext cx="2584204" cy="1612476"/>
            </a:xfrm>
            <a:custGeom>
              <a:avLst/>
              <a:gdLst>
                <a:gd name="connsiteX0" fmla="*/ 1389184 w 3610707"/>
                <a:gd name="connsiteY0" fmla="*/ 0 h 2450125"/>
                <a:gd name="connsiteX1" fmla="*/ 2191163 w 3610707"/>
                <a:gd name="connsiteY1" fmla="*/ 426409 h 2450125"/>
                <a:gd name="connsiteX2" fmla="*/ 2262626 w 3610707"/>
                <a:gd name="connsiteY2" fmla="*/ 558069 h 2450125"/>
                <a:gd name="connsiteX3" fmla="*/ 2332890 w 3610707"/>
                <a:gd name="connsiteY3" fmla="*/ 550986 h 2450125"/>
                <a:gd name="connsiteX4" fmla="*/ 2894584 w 3610707"/>
                <a:gd name="connsiteY4" fmla="*/ 923302 h 2450125"/>
                <a:gd name="connsiteX5" fmla="*/ 2915413 w 3610707"/>
                <a:gd name="connsiteY5" fmla="*/ 990402 h 2450125"/>
                <a:gd name="connsiteX6" fmla="*/ 2934595 w 3610707"/>
                <a:gd name="connsiteY6" fmla="*/ 984447 h 2450125"/>
                <a:gd name="connsiteX7" fmla="*/ 3048000 w 3610707"/>
                <a:gd name="connsiteY7" fmla="*/ 973015 h 2450125"/>
                <a:gd name="connsiteX8" fmla="*/ 3610707 w 3610707"/>
                <a:gd name="connsiteY8" fmla="*/ 1535722 h 2450125"/>
                <a:gd name="connsiteX9" fmla="*/ 3048000 w 3610707"/>
                <a:gd name="connsiteY9" fmla="*/ 2098429 h 2450125"/>
                <a:gd name="connsiteX10" fmla="*/ 2934595 w 3610707"/>
                <a:gd name="connsiteY10" fmla="*/ 2086997 h 2450125"/>
                <a:gd name="connsiteX11" fmla="*/ 2841470 w 3610707"/>
                <a:gd name="connsiteY11" fmla="*/ 2058089 h 2450125"/>
                <a:gd name="connsiteX12" fmla="*/ 2778805 w 3610707"/>
                <a:gd name="connsiteY12" fmla="*/ 2134039 h 2450125"/>
                <a:gd name="connsiteX13" fmla="*/ 2327029 w 3610707"/>
                <a:gd name="connsiteY13" fmla="*/ 2321171 h 2450125"/>
                <a:gd name="connsiteX14" fmla="*/ 1897442 w 3610707"/>
                <a:gd name="connsiteY14" fmla="*/ 2155195 h 2450125"/>
                <a:gd name="connsiteX15" fmla="*/ 1878393 w 3610707"/>
                <a:gd name="connsiteY15" fmla="*/ 2135215 h 2450125"/>
                <a:gd name="connsiteX16" fmla="*/ 1860361 w 3610707"/>
                <a:gd name="connsiteY16" fmla="*/ 2168437 h 2450125"/>
                <a:gd name="connsiteX17" fmla="*/ 1330568 w 3610707"/>
                <a:gd name="connsiteY17" fmla="*/ 2450125 h 2450125"/>
                <a:gd name="connsiteX18" fmla="*/ 800775 w 3610707"/>
                <a:gd name="connsiteY18" fmla="*/ 2168437 h 2450125"/>
                <a:gd name="connsiteX19" fmla="*/ 771869 w 3610707"/>
                <a:gd name="connsiteY19" fmla="*/ 2115180 h 2450125"/>
                <a:gd name="connsiteX20" fmla="*/ 753583 w 3610707"/>
                <a:gd name="connsiteY20" fmla="*/ 2120856 h 2450125"/>
                <a:gd name="connsiteX21" fmla="*/ 627184 w 3610707"/>
                <a:gd name="connsiteY21" fmla="*/ 2133598 h 2450125"/>
                <a:gd name="connsiteX22" fmla="*/ 0 w 3610707"/>
                <a:gd name="connsiteY22" fmla="*/ 1506414 h 2450125"/>
                <a:gd name="connsiteX23" fmla="*/ 383056 w 3610707"/>
                <a:gd name="connsiteY23" fmla="*/ 928517 h 2450125"/>
                <a:gd name="connsiteX24" fmla="*/ 424632 w 3610707"/>
                <a:gd name="connsiteY24" fmla="*/ 915611 h 2450125"/>
                <a:gd name="connsiteX25" fmla="*/ 427023 w 3610707"/>
                <a:gd name="connsiteY25" fmla="*/ 868268 h 2450125"/>
                <a:gd name="connsiteX26" fmla="*/ 1389184 w 3610707"/>
                <a:gd name="connsiteY26" fmla="*/ 0 h 245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610707" h="2450125">
                  <a:moveTo>
                    <a:pt x="1389184" y="0"/>
                  </a:moveTo>
                  <a:cubicBezTo>
                    <a:pt x="1723024" y="0"/>
                    <a:pt x="2017359" y="169144"/>
                    <a:pt x="2191163" y="426409"/>
                  </a:cubicBezTo>
                  <a:lnTo>
                    <a:pt x="2262626" y="558069"/>
                  </a:lnTo>
                  <a:lnTo>
                    <a:pt x="2332890" y="550986"/>
                  </a:lnTo>
                  <a:cubicBezTo>
                    <a:pt x="2585394" y="550986"/>
                    <a:pt x="2802042" y="704507"/>
                    <a:pt x="2894584" y="923302"/>
                  </a:cubicBezTo>
                  <a:lnTo>
                    <a:pt x="2915413" y="990402"/>
                  </a:lnTo>
                  <a:lnTo>
                    <a:pt x="2934595" y="984447"/>
                  </a:lnTo>
                  <a:cubicBezTo>
                    <a:pt x="2971226" y="976951"/>
                    <a:pt x="3009154" y="973015"/>
                    <a:pt x="3048000" y="973015"/>
                  </a:cubicBezTo>
                  <a:cubicBezTo>
                    <a:pt x="3358774" y="973015"/>
                    <a:pt x="3610707" y="1224948"/>
                    <a:pt x="3610707" y="1535722"/>
                  </a:cubicBezTo>
                  <a:cubicBezTo>
                    <a:pt x="3610707" y="1846496"/>
                    <a:pt x="3358774" y="2098429"/>
                    <a:pt x="3048000" y="2098429"/>
                  </a:cubicBezTo>
                  <a:cubicBezTo>
                    <a:pt x="3009154" y="2098429"/>
                    <a:pt x="2971226" y="2094493"/>
                    <a:pt x="2934595" y="2086997"/>
                  </a:cubicBezTo>
                  <a:lnTo>
                    <a:pt x="2841470" y="2058089"/>
                  </a:lnTo>
                  <a:lnTo>
                    <a:pt x="2778805" y="2134039"/>
                  </a:lnTo>
                  <a:cubicBezTo>
                    <a:pt x="2663186" y="2249659"/>
                    <a:pt x="2503459" y="2321171"/>
                    <a:pt x="2327029" y="2321171"/>
                  </a:cubicBezTo>
                  <a:cubicBezTo>
                    <a:pt x="2161626" y="2321171"/>
                    <a:pt x="2010904" y="2258319"/>
                    <a:pt x="1897442" y="2155195"/>
                  </a:cubicBezTo>
                  <a:lnTo>
                    <a:pt x="1878393" y="2135215"/>
                  </a:lnTo>
                  <a:lnTo>
                    <a:pt x="1860361" y="2168437"/>
                  </a:lnTo>
                  <a:cubicBezTo>
                    <a:pt x="1745544" y="2338387"/>
                    <a:pt x="1551105" y="2450125"/>
                    <a:pt x="1330568" y="2450125"/>
                  </a:cubicBezTo>
                  <a:cubicBezTo>
                    <a:pt x="1110031" y="2450125"/>
                    <a:pt x="915592" y="2338387"/>
                    <a:pt x="800775" y="2168437"/>
                  </a:cubicBezTo>
                  <a:lnTo>
                    <a:pt x="771869" y="2115180"/>
                  </a:lnTo>
                  <a:lnTo>
                    <a:pt x="753583" y="2120856"/>
                  </a:lnTo>
                  <a:cubicBezTo>
                    <a:pt x="712755" y="2129211"/>
                    <a:pt x="670482" y="2133598"/>
                    <a:pt x="627184" y="2133598"/>
                  </a:cubicBezTo>
                  <a:cubicBezTo>
                    <a:pt x="280800" y="2133598"/>
                    <a:pt x="0" y="1852798"/>
                    <a:pt x="0" y="1506414"/>
                  </a:cubicBezTo>
                  <a:cubicBezTo>
                    <a:pt x="0" y="1246626"/>
                    <a:pt x="157950" y="1023729"/>
                    <a:pt x="383056" y="928517"/>
                  </a:cubicBezTo>
                  <a:lnTo>
                    <a:pt x="424632" y="915611"/>
                  </a:lnTo>
                  <a:lnTo>
                    <a:pt x="427023" y="868268"/>
                  </a:lnTo>
                  <a:cubicBezTo>
                    <a:pt x="476551" y="380575"/>
                    <a:pt x="888424" y="0"/>
                    <a:pt x="1389184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rgbClr val="91F0FD"/>
              </a:solidFill>
            </a:ln>
            <a:effectLst>
              <a:innerShdw blurRad="355600" dist="101600" dir="3600000">
                <a:srgbClr val="19B4C9">
                  <a:alpha val="51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2" name="Rectangle 31">
            <a:extLst>
              <a:ext uri="{FF2B5EF4-FFF2-40B4-BE49-F238E27FC236}">
                <a16:creationId xmlns:a16="http://schemas.microsoft.com/office/drawing/2014/main" id="{D7E6A717-CC55-6B45-8E09-5540E33612BB}"/>
              </a:ext>
            </a:extLst>
          </p:cNvPr>
          <p:cNvSpPr/>
          <p:nvPr/>
        </p:nvSpPr>
        <p:spPr>
          <a:xfrm>
            <a:off x="2165750" y="496735"/>
            <a:ext cx="949971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14300" indent="0">
              <a:buNone/>
            </a:pPr>
            <a:r>
              <a:rPr lang="vi-VN" sz="4400" b="1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Dạng 1:</a:t>
            </a:r>
            <a:r>
              <a:rPr lang="vi-VN" sz="4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Tìm hóa trị của một nguyên tố</a:t>
            </a:r>
          </a:p>
        </p:txBody>
      </p:sp>
      <p:sp>
        <p:nvSpPr>
          <p:cNvPr id="34" name="Content Placeholder 2">
            <a:extLst>
              <a:ext uri="{FF2B5EF4-FFF2-40B4-BE49-F238E27FC236}">
                <a16:creationId xmlns:a16="http://schemas.microsoft.com/office/drawing/2014/main" id="{C121CB3D-8AC2-C942-A083-E92E5A856740}"/>
              </a:ext>
            </a:extLst>
          </p:cNvPr>
          <p:cNvSpPr txBox="1">
            <a:spLocks/>
          </p:cNvSpPr>
          <p:nvPr/>
        </p:nvSpPr>
        <p:spPr>
          <a:xfrm>
            <a:off x="2470526" y="1399174"/>
            <a:ext cx="8816166" cy="10787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None/>
            </a:pPr>
            <a:r>
              <a:rPr lang="vi-VN" sz="3200" b="1" u="sng" dirty="0">
                <a:latin typeface="Times New Roman" pitchFamily="18" charset="0"/>
                <a:cs typeface="Times New Roman" pitchFamily="18" charset="0"/>
              </a:rPr>
              <a:t>Ví dụ 2:</a:t>
            </a: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 Tính hóa trị của Ca trong hợp chất Ca</a:t>
            </a:r>
            <a:r>
              <a:rPr lang="vi-VN" sz="3200" baseline="-25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(PO</a:t>
            </a:r>
            <a:r>
              <a:rPr lang="vi-VN" sz="3200" baseline="-25000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vi-VN" sz="3200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, biết nhóm (PO</a:t>
            </a:r>
            <a:r>
              <a:rPr lang="vi-VN" sz="3200" baseline="-25000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) hóa trị III.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BB24F5F-9F52-7347-9A94-79FE1B6248CA}"/>
              </a:ext>
            </a:extLst>
          </p:cNvPr>
          <p:cNvSpPr/>
          <p:nvPr/>
        </p:nvSpPr>
        <p:spPr>
          <a:xfrm>
            <a:off x="5587617" y="2541134"/>
            <a:ext cx="9380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14300" indent="0" algn="ctr">
              <a:buFont typeface="Arial" panose="020B0604020202020204" pitchFamily="34" charset="0"/>
              <a:buNone/>
            </a:pPr>
            <a:r>
              <a:rPr lang="vi-VN" sz="2800" b="1" i="1" dirty="0">
                <a:latin typeface="Times New Roman" pitchFamily="18" charset="0"/>
                <a:cs typeface="Times New Roman" pitchFamily="18" charset="0"/>
              </a:rPr>
              <a:t>Giải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74FEBA3-A557-3B45-8FF9-B3104831DB13}"/>
              </a:ext>
            </a:extLst>
          </p:cNvPr>
          <p:cNvSpPr/>
          <p:nvPr/>
        </p:nvSpPr>
        <p:spPr>
          <a:xfrm>
            <a:off x="4351954" y="3152428"/>
            <a:ext cx="437972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Tx/>
              <a:buChar char="-"/>
            </a:pP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 Gọi hóa trị của Ca là </a:t>
            </a:r>
            <a:r>
              <a:rPr lang="vi-VN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EECFD48-F888-D248-810D-B11A5EFFC7DB}"/>
              </a:ext>
            </a:extLst>
          </p:cNvPr>
          <p:cNvSpPr/>
          <p:nvPr/>
        </p:nvSpPr>
        <p:spPr>
          <a:xfrm>
            <a:off x="4351954" y="3878280"/>
            <a:ext cx="712581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r>
              <a:rPr lang="vi-VN" sz="3200" dirty="0">
                <a:latin typeface="A3.AmpleSoftMedium-San" panose="02000000000000000000" pitchFamily="2" charset="77"/>
              </a:rPr>
              <a:t> </a:t>
            </a: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Theo qui tắc hóa trị, ta có: </a:t>
            </a:r>
            <a:r>
              <a:rPr lang="vi-VN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.3 = III.2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= 6</a:t>
            </a:r>
            <a:endParaRPr lang="vi-VN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03CC8FE-8957-5249-95FB-BC03FCD5B32D}"/>
              </a:ext>
            </a:extLst>
          </p:cNvPr>
          <p:cNvSpPr/>
          <p:nvPr/>
        </p:nvSpPr>
        <p:spPr>
          <a:xfrm>
            <a:off x="4351954" y="4588123"/>
            <a:ext cx="458733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" indent="0">
              <a:buFont typeface="Arial" panose="020B0604020202020204" pitchFamily="34" charset="0"/>
              <a:buNone/>
            </a:pP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=&gt; </a:t>
            </a:r>
            <a:r>
              <a:rPr lang="vi-VN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6/3 = </a:t>
            </a: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II </a:t>
            </a: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61912466-BBE9-A34A-813D-4DFC9D3C6E57}"/>
              </a:ext>
            </a:extLst>
          </p:cNvPr>
          <p:cNvCxnSpPr/>
          <p:nvPr/>
        </p:nvCxnSpPr>
        <p:spPr>
          <a:xfrm>
            <a:off x="4157472" y="2565868"/>
            <a:ext cx="0" cy="2914929"/>
          </a:xfrm>
          <a:prstGeom prst="line">
            <a:avLst/>
          </a:prstGeom>
          <a:ln w="57150">
            <a:solidFill>
              <a:srgbClr val="18B4C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36">
            <a:extLst>
              <a:ext uri="{FF2B5EF4-FFF2-40B4-BE49-F238E27FC236}">
                <a16:creationId xmlns:a16="http://schemas.microsoft.com/office/drawing/2014/main" id="{F86D1E9E-00D4-4847-B177-F1A4B9DA6DA0}"/>
              </a:ext>
            </a:extLst>
          </p:cNvPr>
          <p:cNvSpPr/>
          <p:nvPr/>
        </p:nvSpPr>
        <p:spPr>
          <a:xfrm>
            <a:off x="783295" y="3428166"/>
            <a:ext cx="3417993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6600" dirty="0">
                <a:latin typeface="A3.AmpleSoftMedium-San" panose="02000000000000000000" pitchFamily="2" charset="77"/>
              </a:rPr>
              <a:t>Ca</a:t>
            </a:r>
            <a:r>
              <a:rPr lang="vi-VN" sz="6600" baseline="-25000" dirty="0">
                <a:latin typeface="A3.AmpleSoftMedium-San" panose="02000000000000000000" pitchFamily="2" charset="77"/>
              </a:rPr>
              <a:t>3</a:t>
            </a:r>
            <a:r>
              <a:rPr lang="vi-VN" sz="6600" dirty="0">
                <a:latin typeface="A3.AmpleSoftMedium-San" panose="02000000000000000000" pitchFamily="2" charset="77"/>
              </a:rPr>
              <a:t>(PO</a:t>
            </a:r>
            <a:r>
              <a:rPr lang="vi-VN" sz="6600" baseline="-25000" dirty="0">
                <a:latin typeface="A3.AmpleSoftMedium-San" panose="02000000000000000000" pitchFamily="2" charset="77"/>
              </a:rPr>
              <a:t>4</a:t>
            </a:r>
            <a:r>
              <a:rPr lang="vi-VN" sz="6600" dirty="0">
                <a:latin typeface="A3.AmpleSoftMedium-San" panose="02000000000000000000" pitchFamily="2" charset="77"/>
              </a:rPr>
              <a:t>)</a:t>
            </a:r>
            <a:r>
              <a:rPr lang="vi-VN" sz="6600" baseline="-25000" dirty="0">
                <a:latin typeface="A3.AmpleSoftMedium-San" panose="02000000000000000000" pitchFamily="2" charset="77"/>
              </a:rPr>
              <a:t>2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736026B2-5CA4-6141-89C4-55A14433E98B}"/>
              </a:ext>
            </a:extLst>
          </p:cNvPr>
          <p:cNvSpPr/>
          <p:nvPr/>
        </p:nvSpPr>
        <p:spPr>
          <a:xfrm>
            <a:off x="1082732" y="2948014"/>
            <a:ext cx="35968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4800" dirty="0">
                <a:solidFill>
                  <a:schemeClr val="bg1"/>
                </a:solidFill>
                <a:latin typeface="A3.AmpleSoftMedium-San" panose="02000000000000000000" pitchFamily="2" charset="77"/>
              </a:rPr>
              <a:t>a</a:t>
            </a:r>
            <a:endParaRPr lang="x-none" sz="3600" dirty="0">
              <a:solidFill>
                <a:schemeClr val="bg1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4928F4D5-215A-4249-B6D8-5D2D82FA4DE8}"/>
              </a:ext>
            </a:extLst>
          </p:cNvPr>
          <p:cNvSpPr/>
          <p:nvPr/>
        </p:nvSpPr>
        <p:spPr>
          <a:xfrm>
            <a:off x="2451225" y="3044413"/>
            <a:ext cx="60833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200" dirty="0">
                <a:solidFill>
                  <a:schemeClr val="bg1"/>
                </a:solidFill>
                <a:latin typeface="A3.AmpleSoftMedium-San" panose="02000000000000000000" pitchFamily="2" charset="77"/>
              </a:rPr>
              <a:t>III</a:t>
            </a:r>
            <a:endParaRPr lang="x-none" sz="2000" dirty="0">
              <a:solidFill>
                <a:schemeClr val="bg1"/>
              </a:solidFill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BF05580D-6556-2641-9079-2FE5A492F7D6}"/>
              </a:ext>
            </a:extLst>
          </p:cNvPr>
          <p:cNvSpPr/>
          <p:nvPr/>
        </p:nvSpPr>
        <p:spPr>
          <a:xfrm>
            <a:off x="2336084" y="3942942"/>
            <a:ext cx="35968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x-none" sz="2400">
              <a:solidFill>
                <a:schemeClr val="bg1"/>
              </a:solidFill>
            </a:endParaRP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5F3BF2AC-34D3-CD49-B81A-FCE402975417}"/>
              </a:ext>
            </a:extLst>
          </p:cNvPr>
          <p:cNvSpPr/>
          <p:nvPr/>
        </p:nvSpPr>
        <p:spPr>
          <a:xfrm flipH="1">
            <a:off x="3684901" y="3990368"/>
            <a:ext cx="468975" cy="62410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AF9208D5-F3BB-3241-B00A-081907D7AF31}"/>
              </a:ext>
            </a:extLst>
          </p:cNvPr>
          <p:cNvSpPr/>
          <p:nvPr/>
        </p:nvSpPr>
        <p:spPr>
          <a:xfrm>
            <a:off x="1698986" y="3981936"/>
            <a:ext cx="359686" cy="57485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C8295D89-3C18-6942-8E64-50AC5318C4D9}"/>
              </a:ext>
            </a:extLst>
          </p:cNvPr>
          <p:cNvSpPr/>
          <p:nvPr/>
        </p:nvSpPr>
        <p:spPr>
          <a:xfrm>
            <a:off x="2442317" y="3058962"/>
            <a:ext cx="478586" cy="48747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2F07A54A-5417-8147-B82C-8B423F46C61C}"/>
              </a:ext>
            </a:extLst>
          </p:cNvPr>
          <p:cNvCxnSpPr>
            <a:cxnSpLocks/>
          </p:cNvCxnSpPr>
          <p:nvPr/>
        </p:nvCxnSpPr>
        <p:spPr>
          <a:xfrm rot="5400000">
            <a:off x="1362907" y="2154938"/>
            <a:ext cx="1054157" cy="100819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41">
            <a:extLst>
              <a:ext uri="{FF2B5EF4-FFF2-40B4-BE49-F238E27FC236}">
                <a16:creationId xmlns:a16="http://schemas.microsoft.com/office/drawing/2014/main" id="{330EDE14-A8A8-48FD-B42B-EA84A5CA4069}"/>
              </a:ext>
            </a:extLst>
          </p:cNvPr>
          <p:cNvSpPr/>
          <p:nvPr/>
        </p:nvSpPr>
        <p:spPr>
          <a:xfrm>
            <a:off x="4399424" y="5265178"/>
            <a:ext cx="526923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" indent="0">
              <a:buFont typeface="Arial" panose="020B0604020202020204" pitchFamily="34" charset="0"/>
              <a:buNone/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hoá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Ca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II.</a:t>
            </a:r>
            <a:endParaRPr lang="vi-VN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570461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1" fill="hold" nodeType="withEffect">
                                  <p:stCondLst>
                                    <p:cond delay="4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8" presetClass="emph" presetSubtype="0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animRot by="5400000">
                                      <p:cBhvr>
                                        <p:cTn id="28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" presetClass="entr" presetSubtype="1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4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2.29167E-6 -4.07407E-6 L -2.29167E-6 -0.07222 " pathEditMode="relative" rAng="0" ptsTypes="AA">
                                      <p:cBhvr>
                                        <p:cTn id="99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00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01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02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3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6" grpId="0" animBg="1"/>
      <p:bldP spid="32" grpId="0"/>
      <p:bldP spid="34" grpId="0" build="allAtOnce"/>
      <p:bldP spid="2" grpId="0"/>
      <p:bldP spid="3" grpId="0"/>
      <p:bldP spid="7" grpId="0"/>
      <p:bldP spid="8" grpId="0"/>
      <p:bldP spid="37" grpId="0"/>
      <p:bldP spid="38" grpId="0"/>
      <p:bldP spid="38" grpId="1"/>
      <p:bldP spid="39" grpId="0"/>
      <p:bldP spid="40" grpId="0"/>
      <p:bldP spid="41" grpId="0" animBg="1"/>
      <p:bldP spid="43" grpId="0" animBg="1"/>
      <p:bldP spid="44" grpId="0" animBg="1"/>
      <p:bldP spid="4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矩形 4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9B4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7" name="图片 7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791" t="54898" r="26118" b="28684"/>
          <a:stretch/>
        </p:blipFill>
        <p:spPr>
          <a:xfrm>
            <a:off x="1438427" y="4488891"/>
            <a:ext cx="435427" cy="442339"/>
          </a:xfrm>
          <a:prstGeom prst="rect">
            <a:avLst/>
          </a:prstGeom>
        </p:spPr>
      </p:pic>
      <p:sp>
        <p:nvSpPr>
          <p:cNvPr id="85" name="圆角矩形 84"/>
          <p:cNvSpPr/>
          <p:nvPr/>
        </p:nvSpPr>
        <p:spPr>
          <a:xfrm>
            <a:off x="2020007" y="1332570"/>
            <a:ext cx="8133348" cy="4523874"/>
          </a:xfrm>
          <a:prstGeom prst="roundRect">
            <a:avLst>
              <a:gd name="adj" fmla="val 732"/>
            </a:avLst>
          </a:prstGeom>
          <a:solidFill>
            <a:schemeClr val="bg1">
              <a:alpha val="35000"/>
            </a:schemeClr>
          </a:solidFill>
          <a:ln w="12700">
            <a:solidFill>
              <a:srgbClr val="91F0FD"/>
            </a:solidFill>
          </a:ln>
          <a:effectLst>
            <a:outerShdw blurRad="165100" dist="635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8" name="图片 9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791" t="54898" r="26118" b="28684"/>
          <a:stretch/>
        </p:blipFill>
        <p:spPr>
          <a:xfrm>
            <a:off x="10800716" y="3797593"/>
            <a:ext cx="435427" cy="442339"/>
          </a:xfrm>
          <a:prstGeom prst="rect">
            <a:avLst/>
          </a:prstGeom>
        </p:spPr>
      </p:pic>
      <p:pic>
        <p:nvPicPr>
          <p:cNvPr id="99" name="图片 9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791" t="54898" r="26118" b="28684"/>
          <a:stretch/>
        </p:blipFill>
        <p:spPr>
          <a:xfrm>
            <a:off x="8730712" y="6027308"/>
            <a:ext cx="329756" cy="334991"/>
          </a:xfrm>
          <a:prstGeom prst="rect">
            <a:avLst/>
          </a:prstGeom>
        </p:spPr>
      </p:pic>
      <p:grpSp>
        <p:nvGrpSpPr>
          <p:cNvPr id="37" name="组合 36"/>
          <p:cNvGrpSpPr/>
          <p:nvPr/>
        </p:nvGrpSpPr>
        <p:grpSpPr>
          <a:xfrm rot="2224307">
            <a:off x="10894092" y="4435129"/>
            <a:ext cx="555837" cy="545616"/>
            <a:chOff x="10646778" y="4753862"/>
            <a:chExt cx="751521" cy="737702"/>
          </a:xfrm>
        </p:grpSpPr>
        <p:sp>
          <p:nvSpPr>
            <p:cNvPr id="38" name="五角星 2"/>
            <p:cNvSpPr/>
            <p:nvPr/>
          </p:nvSpPr>
          <p:spPr>
            <a:xfrm rot="20227648" flipH="1">
              <a:off x="10648573" y="4753862"/>
              <a:ext cx="749726" cy="728735"/>
            </a:xfrm>
            <a:custGeom>
              <a:avLst/>
              <a:gdLst>
                <a:gd name="connsiteX0" fmla="*/ 1 w 914400"/>
                <a:gd name="connsiteY0" fmla="*/ 349269 h 914400"/>
                <a:gd name="connsiteX1" fmla="*/ 262140 w 914400"/>
                <a:gd name="connsiteY1" fmla="*/ 223173 h 914400"/>
                <a:gd name="connsiteX2" fmla="*/ 457200 w 914400"/>
                <a:gd name="connsiteY2" fmla="*/ 0 h 914400"/>
                <a:gd name="connsiteX3" fmla="*/ 652260 w 914400"/>
                <a:gd name="connsiteY3" fmla="*/ 223173 h 914400"/>
                <a:gd name="connsiteX4" fmla="*/ 914399 w 914400"/>
                <a:gd name="connsiteY4" fmla="*/ 349269 h 914400"/>
                <a:gd name="connsiteX5" fmla="*/ 772814 w 914400"/>
                <a:gd name="connsiteY5" fmla="*/ 613293 h 914400"/>
                <a:gd name="connsiteX6" fmla="*/ 739765 w 914400"/>
                <a:gd name="connsiteY6" fmla="*/ 914398 h 914400"/>
                <a:gd name="connsiteX7" fmla="*/ 457200 w 914400"/>
                <a:gd name="connsiteY7" fmla="*/ 854400 h 914400"/>
                <a:gd name="connsiteX8" fmla="*/ 174635 w 914400"/>
                <a:gd name="connsiteY8" fmla="*/ 914398 h 914400"/>
                <a:gd name="connsiteX9" fmla="*/ 141586 w 914400"/>
                <a:gd name="connsiteY9" fmla="*/ 613293 h 914400"/>
                <a:gd name="connsiteX10" fmla="*/ 1 w 914400"/>
                <a:gd name="connsiteY10" fmla="*/ 349269 h 914400"/>
                <a:gd name="connsiteX0" fmla="*/ 0 w 914398"/>
                <a:gd name="connsiteY0" fmla="*/ 349269 h 923906"/>
                <a:gd name="connsiteX1" fmla="*/ 262139 w 914398"/>
                <a:gd name="connsiteY1" fmla="*/ 223173 h 923906"/>
                <a:gd name="connsiteX2" fmla="*/ 457199 w 914398"/>
                <a:gd name="connsiteY2" fmla="*/ 0 h 923906"/>
                <a:gd name="connsiteX3" fmla="*/ 652259 w 914398"/>
                <a:gd name="connsiteY3" fmla="*/ 223173 h 923906"/>
                <a:gd name="connsiteX4" fmla="*/ 914398 w 914398"/>
                <a:gd name="connsiteY4" fmla="*/ 349269 h 923906"/>
                <a:gd name="connsiteX5" fmla="*/ 772813 w 914398"/>
                <a:gd name="connsiteY5" fmla="*/ 613293 h 923906"/>
                <a:gd name="connsiteX6" fmla="*/ 739764 w 914398"/>
                <a:gd name="connsiteY6" fmla="*/ 914398 h 923906"/>
                <a:gd name="connsiteX7" fmla="*/ 457199 w 914398"/>
                <a:gd name="connsiteY7" fmla="*/ 854400 h 923906"/>
                <a:gd name="connsiteX8" fmla="*/ 174634 w 914398"/>
                <a:gd name="connsiteY8" fmla="*/ 914398 h 923906"/>
                <a:gd name="connsiteX9" fmla="*/ 141585 w 914398"/>
                <a:gd name="connsiteY9" fmla="*/ 613293 h 923906"/>
                <a:gd name="connsiteX10" fmla="*/ 0 w 914398"/>
                <a:gd name="connsiteY10" fmla="*/ 349269 h 923906"/>
                <a:gd name="connsiteX0" fmla="*/ 0 w 916461"/>
                <a:gd name="connsiteY0" fmla="*/ 349269 h 923906"/>
                <a:gd name="connsiteX1" fmla="*/ 262139 w 916461"/>
                <a:gd name="connsiteY1" fmla="*/ 223173 h 923906"/>
                <a:gd name="connsiteX2" fmla="*/ 457199 w 916461"/>
                <a:gd name="connsiteY2" fmla="*/ 0 h 923906"/>
                <a:gd name="connsiteX3" fmla="*/ 652259 w 916461"/>
                <a:gd name="connsiteY3" fmla="*/ 223173 h 923906"/>
                <a:gd name="connsiteX4" fmla="*/ 914398 w 916461"/>
                <a:gd name="connsiteY4" fmla="*/ 349269 h 923906"/>
                <a:gd name="connsiteX5" fmla="*/ 772813 w 916461"/>
                <a:gd name="connsiteY5" fmla="*/ 613293 h 923906"/>
                <a:gd name="connsiteX6" fmla="*/ 739764 w 916461"/>
                <a:gd name="connsiteY6" fmla="*/ 914398 h 923906"/>
                <a:gd name="connsiteX7" fmla="*/ 457199 w 916461"/>
                <a:gd name="connsiteY7" fmla="*/ 854400 h 923906"/>
                <a:gd name="connsiteX8" fmla="*/ 174634 w 916461"/>
                <a:gd name="connsiteY8" fmla="*/ 914398 h 923906"/>
                <a:gd name="connsiteX9" fmla="*/ 141585 w 916461"/>
                <a:gd name="connsiteY9" fmla="*/ 613293 h 923906"/>
                <a:gd name="connsiteX10" fmla="*/ 0 w 916461"/>
                <a:gd name="connsiteY10" fmla="*/ 349269 h 923906"/>
                <a:gd name="connsiteX0" fmla="*/ 0 w 916461"/>
                <a:gd name="connsiteY0" fmla="*/ 349269 h 923906"/>
                <a:gd name="connsiteX1" fmla="*/ 262139 w 916461"/>
                <a:gd name="connsiteY1" fmla="*/ 223173 h 923906"/>
                <a:gd name="connsiteX2" fmla="*/ 457199 w 916461"/>
                <a:gd name="connsiteY2" fmla="*/ 0 h 923906"/>
                <a:gd name="connsiteX3" fmla="*/ 652259 w 916461"/>
                <a:gd name="connsiteY3" fmla="*/ 223173 h 923906"/>
                <a:gd name="connsiteX4" fmla="*/ 914398 w 916461"/>
                <a:gd name="connsiteY4" fmla="*/ 349269 h 923906"/>
                <a:gd name="connsiteX5" fmla="*/ 772813 w 916461"/>
                <a:gd name="connsiteY5" fmla="*/ 613293 h 923906"/>
                <a:gd name="connsiteX6" fmla="*/ 739764 w 916461"/>
                <a:gd name="connsiteY6" fmla="*/ 914398 h 923906"/>
                <a:gd name="connsiteX7" fmla="*/ 457199 w 916461"/>
                <a:gd name="connsiteY7" fmla="*/ 854400 h 923906"/>
                <a:gd name="connsiteX8" fmla="*/ 174634 w 916461"/>
                <a:gd name="connsiteY8" fmla="*/ 914398 h 923906"/>
                <a:gd name="connsiteX9" fmla="*/ 141585 w 916461"/>
                <a:gd name="connsiteY9" fmla="*/ 613293 h 923906"/>
                <a:gd name="connsiteX10" fmla="*/ 0 w 916461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18524" h="923906">
                  <a:moveTo>
                    <a:pt x="2063" y="349269"/>
                  </a:moveTo>
                  <a:cubicBezTo>
                    <a:pt x="22155" y="284249"/>
                    <a:pt x="188002" y="281384"/>
                    <a:pt x="264202" y="223173"/>
                  </a:cubicBezTo>
                  <a:cubicBezTo>
                    <a:pt x="340402" y="164962"/>
                    <a:pt x="394242" y="0"/>
                    <a:pt x="459262" y="0"/>
                  </a:cubicBezTo>
                  <a:cubicBezTo>
                    <a:pt x="524282" y="0"/>
                    <a:pt x="578122" y="164962"/>
                    <a:pt x="654322" y="223173"/>
                  </a:cubicBezTo>
                  <a:cubicBezTo>
                    <a:pt x="730522" y="281384"/>
                    <a:pt x="896369" y="284249"/>
                    <a:pt x="916461" y="349269"/>
                  </a:cubicBezTo>
                  <a:cubicBezTo>
                    <a:pt x="936553" y="414289"/>
                    <a:pt x="803982" y="519105"/>
                    <a:pt x="774876" y="613293"/>
                  </a:cubicBezTo>
                  <a:cubicBezTo>
                    <a:pt x="745770" y="707481"/>
                    <a:pt x="794429" y="874213"/>
                    <a:pt x="741827" y="914398"/>
                  </a:cubicBezTo>
                  <a:cubicBezTo>
                    <a:pt x="689225" y="954583"/>
                    <a:pt x="553450" y="854400"/>
                    <a:pt x="459262" y="854400"/>
                  </a:cubicBezTo>
                  <a:cubicBezTo>
                    <a:pt x="365074" y="874399"/>
                    <a:pt x="257367" y="928196"/>
                    <a:pt x="176697" y="914398"/>
                  </a:cubicBezTo>
                  <a:cubicBezTo>
                    <a:pt x="96027" y="900600"/>
                    <a:pt x="172754" y="707481"/>
                    <a:pt x="143648" y="613293"/>
                  </a:cubicBezTo>
                  <a:cubicBezTo>
                    <a:pt x="114542" y="519105"/>
                    <a:pt x="-18029" y="414289"/>
                    <a:pt x="2063" y="349269"/>
                  </a:cubicBezTo>
                  <a:close/>
                </a:path>
              </a:pathLst>
            </a:custGeom>
            <a:solidFill>
              <a:schemeClr val="bg1"/>
            </a:solidFill>
            <a:ln w="15875">
              <a:noFill/>
            </a:ln>
            <a:effectLst>
              <a:outerShdw blurRad="76200" dist="50800" dir="5400000" algn="t" rotWithShape="0">
                <a:prstClr val="black">
                  <a:alpha val="1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39" name="组合 38"/>
            <p:cNvGrpSpPr/>
            <p:nvPr/>
          </p:nvGrpSpPr>
          <p:grpSpPr>
            <a:xfrm>
              <a:off x="10646778" y="4762829"/>
              <a:ext cx="749726" cy="728735"/>
              <a:chOff x="11012539" y="4493889"/>
              <a:chExt cx="749726" cy="728735"/>
            </a:xfrm>
          </p:grpSpPr>
          <p:sp>
            <p:nvSpPr>
              <p:cNvPr id="40" name="五角星 2"/>
              <p:cNvSpPr/>
              <p:nvPr/>
            </p:nvSpPr>
            <p:spPr>
              <a:xfrm rot="20227648" flipH="1">
                <a:off x="11012539" y="4493889"/>
                <a:ext cx="749726" cy="728735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" fmla="*/ 0 w 914398"/>
                  <a:gd name="connsiteY0" fmla="*/ 349269 h 923906"/>
                  <a:gd name="connsiteX1" fmla="*/ 262139 w 914398"/>
                  <a:gd name="connsiteY1" fmla="*/ 223173 h 923906"/>
                  <a:gd name="connsiteX2" fmla="*/ 457199 w 914398"/>
                  <a:gd name="connsiteY2" fmla="*/ 0 h 923906"/>
                  <a:gd name="connsiteX3" fmla="*/ 652259 w 914398"/>
                  <a:gd name="connsiteY3" fmla="*/ 223173 h 923906"/>
                  <a:gd name="connsiteX4" fmla="*/ 914398 w 914398"/>
                  <a:gd name="connsiteY4" fmla="*/ 349269 h 923906"/>
                  <a:gd name="connsiteX5" fmla="*/ 772813 w 914398"/>
                  <a:gd name="connsiteY5" fmla="*/ 613293 h 923906"/>
                  <a:gd name="connsiteX6" fmla="*/ 739764 w 914398"/>
                  <a:gd name="connsiteY6" fmla="*/ 914398 h 923906"/>
                  <a:gd name="connsiteX7" fmla="*/ 457199 w 914398"/>
                  <a:gd name="connsiteY7" fmla="*/ 854400 h 923906"/>
                  <a:gd name="connsiteX8" fmla="*/ 174634 w 914398"/>
                  <a:gd name="connsiteY8" fmla="*/ 914398 h 923906"/>
                  <a:gd name="connsiteX9" fmla="*/ 141585 w 914398"/>
                  <a:gd name="connsiteY9" fmla="*/ 613293 h 923906"/>
                  <a:gd name="connsiteX10" fmla="*/ 0 w 914398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18524" h="923906">
                    <a:moveTo>
                      <a:pt x="2063" y="349269"/>
                    </a:moveTo>
                    <a:cubicBezTo>
                      <a:pt x="22155" y="284249"/>
                      <a:pt x="188002" y="281384"/>
                      <a:pt x="264202" y="223173"/>
                    </a:cubicBezTo>
                    <a:cubicBezTo>
                      <a:pt x="340402" y="164962"/>
                      <a:pt x="394242" y="0"/>
                      <a:pt x="459262" y="0"/>
                    </a:cubicBezTo>
                    <a:cubicBezTo>
                      <a:pt x="524282" y="0"/>
                      <a:pt x="578122" y="164962"/>
                      <a:pt x="654322" y="223173"/>
                    </a:cubicBezTo>
                    <a:cubicBezTo>
                      <a:pt x="730522" y="281384"/>
                      <a:pt x="896369" y="284249"/>
                      <a:pt x="916461" y="349269"/>
                    </a:cubicBezTo>
                    <a:cubicBezTo>
                      <a:pt x="936553" y="414289"/>
                      <a:pt x="803982" y="519105"/>
                      <a:pt x="774876" y="613293"/>
                    </a:cubicBezTo>
                    <a:cubicBezTo>
                      <a:pt x="745770" y="707481"/>
                      <a:pt x="794429" y="874213"/>
                      <a:pt x="741827" y="914398"/>
                    </a:cubicBezTo>
                    <a:cubicBezTo>
                      <a:pt x="689225" y="954583"/>
                      <a:pt x="553450" y="854400"/>
                      <a:pt x="459262" y="854400"/>
                    </a:cubicBezTo>
                    <a:cubicBezTo>
                      <a:pt x="365074" y="874399"/>
                      <a:pt x="257367" y="928196"/>
                      <a:pt x="176697" y="914398"/>
                    </a:cubicBezTo>
                    <a:cubicBezTo>
                      <a:pt x="96027" y="900600"/>
                      <a:pt x="172754" y="707481"/>
                      <a:pt x="143648" y="613293"/>
                    </a:cubicBezTo>
                    <a:cubicBezTo>
                      <a:pt x="114542" y="519105"/>
                      <a:pt x="-18029" y="414289"/>
                      <a:pt x="2063" y="349269"/>
                    </a:cubicBezTo>
                    <a:close/>
                  </a:path>
                </a:pathLst>
              </a:custGeom>
              <a:solidFill>
                <a:srgbClr val="FFFF00"/>
              </a:solidFill>
              <a:ln w="15875">
                <a:solidFill>
                  <a:srgbClr val="FFFF00"/>
                </a:solidFill>
              </a:ln>
              <a:effectLst>
                <a:innerShdw blurRad="292100">
                  <a:srgbClr val="FFC000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2" name="五角星 2"/>
              <p:cNvSpPr/>
              <p:nvPr/>
            </p:nvSpPr>
            <p:spPr>
              <a:xfrm rot="20424262">
                <a:off x="11046365" y="4655056"/>
                <a:ext cx="290576" cy="221980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" fmla="*/ 0 w 914398"/>
                  <a:gd name="connsiteY0" fmla="*/ 349269 h 923906"/>
                  <a:gd name="connsiteX1" fmla="*/ 262139 w 914398"/>
                  <a:gd name="connsiteY1" fmla="*/ 223173 h 923906"/>
                  <a:gd name="connsiteX2" fmla="*/ 457199 w 914398"/>
                  <a:gd name="connsiteY2" fmla="*/ 0 h 923906"/>
                  <a:gd name="connsiteX3" fmla="*/ 652259 w 914398"/>
                  <a:gd name="connsiteY3" fmla="*/ 223173 h 923906"/>
                  <a:gd name="connsiteX4" fmla="*/ 914398 w 914398"/>
                  <a:gd name="connsiteY4" fmla="*/ 349269 h 923906"/>
                  <a:gd name="connsiteX5" fmla="*/ 772813 w 914398"/>
                  <a:gd name="connsiteY5" fmla="*/ 613293 h 923906"/>
                  <a:gd name="connsiteX6" fmla="*/ 739764 w 914398"/>
                  <a:gd name="connsiteY6" fmla="*/ 914398 h 923906"/>
                  <a:gd name="connsiteX7" fmla="*/ 457199 w 914398"/>
                  <a:gd name="connsiteY7" fmla="*/ 854400 h 923906"/>
                  <a:gd name="connsiteX8" fmla="*/ 174634 w 914398"/>
                  <a:gd name="connsiteY8" fmla="*/ 914398 h 923906"/>
                  <a:gd name="connsiteX9" fmla="*/ 141585 w 914398"/>
                  <a:gd name="connsiteY9" fmla="*/ 613293 h 923906"/>
                  <a:gd name="connsiteX10" fmla="*/ 0 w 914398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654322 w 918524"/>
                  <a:gd name="connsiteY0" fmla="*/ 223173 h 923906"/>
                  <a:gd name="connsiteX1" fmla="*/ 916461 w 918524"/>
                  <a:gd name="connsiteY1" fmla="*/ 349269 h 923906"/>
                  <a:gd name="connsiteX2" fmla="*/ 774876 w 918524"/>
                  <a:gd name="connsiteY2" fmla="*/ 613293 h 923906"/>
                  <a:gd name="connsiteX3" fmla="*/ 741827 w 918524"/>
                  <a:gd name="connsiteY3" fmla="*/ 914398 h 923906"/>
                  <a:gd name="connsiteX4" fmla="*/ 459262 w 918524"/>
                  <a:gd name="connsiteY4" fmla="*/ 854400 h 923906"/>
                  <a:gd name="connsiteX5" fmla="*/ 176697 w 918524"/>
                  <a:gd name="connsiteY5" fmla="*/ 914398 h 923906"/>
                  <a:gd name="connsiteX6" fmla="*/ 143648 w 918524"/>
                  <a:gd name="connsiteY6" fmla="*/ 613293 h 923906"/>
                  <a:gd name="connsiteX7" fmla="*/ 2063 w 918524"/>
                  <a:gd name="connsiteY7" fmla="*/ 349269 h 923906"/>
                  <a:gd name="connsiteX8" fmla="*/ 264202 w 918524"/>
                  <a:gd name="connsiteY8" fmla="*/ 223173 h 923906"/>
                  <a:gd name="connsiteX9" fmla="*/ 459262 w 918524"/>
                  <a:gd name="connsiteY9" fmla="*/ 0 h 923906"/>
                  <a:gd name="connsiteX10" fmla="*/ 715845 w 918524"/>
                  <a:gd name="connsiteY10" fmla="*/ 284696 h 923906"/>
                  <a:gd name="connsiteX0" fmla="*/ 916461 w 918524"/>
                  <a:gd name="connsiteY0" fmla="*/ 349269 h 923906"/>
                  <a:gd name="connsiteX1" fmla="*/ 774876 w 918524"/>
                  <a:gd name="connsiteY1" fmla="*/ 613293 h 923906"/>
                  <a:gd name="connsiteX2" fmla="*/ 741827 w 918524"/>
                  <a:gd name="connsiteY2" fmla="*/ 914398 h 923906"/>
                  <a:gd name="connsiteX3" fmla="*/ 459262 w 918524"/>
                  <a:gd name="connsiteY3" fmla="*/ 854400 h 923906"/>
                  <a:gd name="connsiteX4" fmla="*/ 176697 w 918524"/>
                  <a:gd name="connsiteY4" fmla="*/ 914398 h 923906"/>
                  <a:gd name="connsiteX5" fmla="*/ 143648 w 918524"/>
                  <a:gd name="connsiteY5" fmla="*/ 613293 h 923906"/>
                  <a:gd name="connsiteX6" fmla="*/ 2063 w 918524"/>
                  <a:gd name="connsiteY6" fmla="*/ 349269 h 923906"/>
                  <a:gd name="connsiteX7" fmla="*/ 264202 w 918524"/>
                  <a:gd name="connsiteY7" fmla="*/ 223173 h 923906"/>
                  <a:gd name="connsiteX8" fmla="*/ 459262 w 918524"/>
                  <a:gd name="connsiteY8" fmla="*/ 0 h 923906"/>
                  <a:gd name="connsiteX9" fmla="*/ 715845 w 918524"/>
                  <a:gd name="connsiteY9" fmla="*/ 284696 h 923906"/>
                  <a:gd name="connsiteX0" fmla="*/ 774876 w 774876"/>
                  <a:gd name="connsiteY0" fmla="*/ 613293 h 923906"/>
                  <a:gd name="connsiteX1" fmla="*/ 741827 w 774876"/>
                  <a:gd name="connsiteY1" fmla="*/ 914398 h 923906"/>
                  <a:gd name="connsiteX2" fmla="*/ 459262 w 774876"/>
                  <a:gd name="connsiteY2" fmla="*/ 854400 h 923906"/>
                  <a:gd name="connsiteX3" fmla="*/ 176697 w 774876"/>
                  <a:gd name="connsiteY3" fmla="*/ 914398 h 923906"/>
                  <a:gd name="connsiteX4" fmla="*/ 143648 w 774876"/>
                  <a:gd name="connsiteY4" fmla="*/ 613293 h 923906"/>
                  <a:gd name="connsiteX5" fmla="*/ 2063 w 774876"/>
                  <a:gd name="connsiteY5" fmla="*/ 349269 h 923906"/>
                  <a:gd name="connsiteX6" fmla="*/ 264202 w 774876"/>
                  <a:gd name="connsiteY6" fmla="*/ 223173 h 923906"/>
                  <a:gd name="connsiteX7" fmla="*/ 459262 w 774876"/>
                  <a:gd name="connsiteY7" fmla="*/ 0 h 923906"/>
                  <a:gd name="connsiteX8" fmla="*/ 715845 w 774876"/>
                  <a:gd name="connsiteY8" fmla="*/ 284696 h 923906"/>
                  <a:gd name="connsiteX0" fmla="*/ 741827 w 741827"/>
                  <a:gd name="connsiteY0" fmla="*/ 914398 h 923906"/>
                  <a:gd name="connsiteX1" fmla="*/ 459262 w 741827"/>
                  <a:gd name="connsiteY1" fmla="*/ 854400 h 923906"/>
                  <a:gd name="connsiteX2" fmla="*/ 176697 w 741827"/>
                  <a:gd name="connsiteY2" fmla="*/ 914398 h 923906"/>
                  <a:gd name="connsiteX3" fmla="*/ 143648 w 741827"/>
                  <a:gd name="connsiteY3" fmla="*/ 613293 h 923906"/>
                  <a:gd name="connsiteX4" fmla="*/ 2063 w 741827"/>
                  <a:gd name="connsiteY4" fmla="*/ 349269 h 923906"/>
                  <a:gd name="connsiteX5" fmla="*/ 264202 w 741827"/>
                  <a:gd name="connsiteY5" fmla="*/ 223173 h 923906"/>
                  <a:gd name="connsiteX6" fmla="*/ 459262 w 741827"/>
                  <a:gd name="connsiteY6" fmla="*/ 0 h 923906"/>
                  <a:gd name="connsiteX7" fmla="*/ 715845 w 741827"/>
                  <a:gd name="connsiteY7" fmla="*/ 284696 h 923906"/>
                  <a:gd name="connsiteX0" fmla="*/ 459262 w 715845"/>
                  <a:gd name="connsiteY0" fmla="*/ 854400 h 916632"/>
                  <a:gd name="connsiteX1" fmla="*/ 176697 w 715845"/>
                  <a:gd name="connsiteY1" fmla="*/ 914398 h 916632"/>
                  <a:gd name="connsiteX2" fmla="*/ 143648 w 715845"/>
                  <a:gd name="connsiteY2" fmla="*/ 613293 h 916632"/>
                  <a:gd name="connsiteX3" fmla="*/ 2063 w 715845"/>
                  <a:gd name="connsiteY3" fmla="*/ 349269 h 916632"/>
                  <a:gd name="connsiteX4" fmla="*/ 264202 w 715845"/>
                  <a:gd name="connsiteY4" fmla="*/ 223173 h 916632"/>
                  <a:gd name="connsiteX5" fmla="*/ 459262 w 715845"/>
                  <a:gd name="connsiteY5" fmla="*/ 0 h 916632"/>
                  <a:gd name="connsiteX6" fmla="*/ 715845 w 715845"/>
                  <a:gd name="connsiteY6" fmla="*/ 284696 h 916632"/>
                  <a:gd name="connsiteX0" fmla="*/ 176697 w 715845"/>
                  <a:gd name="connsiteY0" fmla="*/ 914398 h 914398"/>
                  <a:gd name="connsiteX1" fmla="*/ 143648 w 715845"/>
                  <a:gd name="connsiteY1" fmla="*/ 613293 h 914398"/>
                  <a:gd name="connsiteX2" fmla="*/ 2063 w 715845"/>
                  <a:gd name="connsiteY2" fmla="*/ 349269 h 914398"/>
                  <a:gd name="connsiteX3" fmla="*/ 264202 w 715845"/>
                  <a:gd name="connsiteY3" fmla="*/ 223173 h 914398"/>
                  <a:gd name="connsiteX4" fmla="*/ 459262 w 715845"/>
                  <a:gd name="connsiteY4" fmla="*/ 0 h 914398"/>
                  <a:gd name="connsiteX5" fmla="*/ 715845 w 715845"/>
                  <a:gd name="connsiteY5" fmla="*/ 284696 h 914398"/>
                  <a:gd name="connsiteX0" fmla="*/ 143648 w 715845"/>
                  <a:gd name="connsiteY0" fmla="*/ 613293 h 613293"/>
                  <a:gd name="connsiteX1" fmla="*/ 2063 w 715845"/>
                  <a:gd name="connsiteY1" fmla="*/ 349269 h 613293"/>
                  <a:gd name="connsiteX2" fmla="*/ 264202 w 715845"/>
                  <a:gd name="connsiteY2" fmla="*/ 223173 h 613293"/>
                  <a:gd name="connsiteX3" fmla="*/ 459262 w 715845"/>
                  <a:gd name="connsiteY3" fmla="*/ 0 h 613293"/>
                  <a:gd name="connsiteX4" fmla="*/ 715845 w 715845"/>
                  <a:gd name="connsiteY4" fmla="*/ 284696 h 613293"/>
                  <a:gd name="connsiteX0" fmla="*/ 0 w 713782"/>
                  <a:gd name="connsiteY0" fmla="*/ 349269 h 349269"/>
                  <a:gd name="connsiteX1" fmla="*/ 262139 w 713782"/>
                  <a:gd name="connsiteY1" fmla="*/ 223173 h 349269"/>
                  <a:gd name="connsiteX2" fmla="*/ 457199 w 713782"/>
                  <a:gd name="connsiteY2" fmla="*/ 0 h 349269"/>
                  <a:gd name="connsiteX3" fmla="*/ 713782 w 713782"/>
                  <a:gd name="connsiteY3" fmla="*/ 284696 h 349269"/>
                  <a:gd name="connsiteX0" fmla="*/ 0 w 457199"/>
                  <a:gd name="connsiteY0" fmla="*/ 349269 h 349269"/>
                  <a:gd name="connsiteX1" fmla="*/ 262139 w 457199"/>
                  <a:gd name="connsiteY1" fmla="*/ 223173 h 349269"/>
                  <a:gd name="connsiteX2" fmla="*/ 457199 w 457199"/>
                  <a:gd name="connsiteY2" fmla="*/ 0 h 349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57199" h="349269">
                    <a:moveTo>
                      <a:pt x="0" y="349269"/>
                    </a:moveTo>
                    <a:cubicBezTo>
                      <a:pt x="20092" y="284249"/>
                      <a:pt x="185939" y="281384"/>
                      <a:pt x="262139" y="223173"/>
                    </a:cubicBezTo>
                    <a:cubicBezTo>
                      <a:pt x="338339" y="164962"/>
                      <a:pt x="392179" y="0"/>
                      <a:pt x="457199" y="0"/>
                    </a:cubicBezTo>
                  </a:path>
                </a:pathLst>
              </a:custGeom>
              <a:noFill/>
              <a:ln w="28575" cap="rnd">
                <a:solidFill>
                  <a:schemeClr val="bg1">
                    <a:alpha val="89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3" name="五角星 2"/>
              <p:cNvSpPr/>
              <p:nvPr/>
            </p:nvSpPr>
            <p:spPr>
              <a:xfrm rot="6997346">
                <a:off x="11587935" y="4901938"/>
                <a:ext cx="128719" cy="147271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" fmla="*/ 0 w 914398"/>
                  <a:gd name="connsiteY0" fmla="*/ 349269 h 923906"/>
                  <a:gd name="connsiteX1" fmla="*/ 262139 w 914398"/>
                  <a:gd name="connsiteY1" fmla="*/ 223173 h 923906"/>
                  <a:gd name="connsiteX2" fmla="*/ 457199 w 914398"/>
                  <a:gd name="connsiteY2" fmla="*/ 0 h 923906"/>
                  <a:gd name="connsiteX3" fmla="*/ 652259 w 914398"/>
                  <a:gd name="connsiteY3" fmla="*/ 223173 h 923906"/>
                  <a:gd name="connsiteX4" fmla="*/ 914398 w 914398"/>
                  <a:gd name="connsiteY4" fmla="*/ 349269 h 923906"/>
                  <a:gd name="connsiteX5" fmla="*/ 772813 w 914398"/>
                  <a:gd name="connsiteY5" fmla="*/ 613293 h 923906"/>
                  <a:gd name="connsiteX6" fmla="*/ 739764 w 914398"/>
                  <a:gd name="connsiteY6" fmla="*/ 914398 h 923906"/>
                  <a:gd name="connsiteX7" fmla="*/ 457199 w 914398"/>
                  <a:gd name="connsiteY7" fmla="*/ 854400 h 923906"/>
                  <a:gd name="connsiteX8" fmla="*/ 174634 w 914398"/>
                  <a:gd name="connsiteY8" fmla="*/ 914398 h 923906"/>
                  <a:gd name="connsiteX9" fmla="*/ 141585 w 914398"/>
                  <a:gd name="connsiteY9" fmla="*/ 613293 h 923906"/>
                  <a:gd name="connsiteX10" fmla="*/ 0 w 914398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654322 w 918524"/>
                  <a:gd name="connsiteY0" fmla="*/ 223173 h 923906"/>
                  <a:gd name="connsiteX1" fmla="*/ 916461 w 918524"/>
                  <a:gd name="connsiteY1" fmla="*/ 349269 h 923906"/>
                  <a:gd name="connsiteX2" fmla="*/ 774876 w 918524"/>
                  <a:gd name="connsiteY2" fmla="*/ 613293 h 923906"/>
                  <a:gd name="connsiteX3" fmla="*/ 741827 w 918524"/>
                  <a:gd name="connsiteY3" fmla="*/ 914398 h 923906"/>
                  <a:gd name="connsiteX4" fmla="*/ 459262 w 918524"/>
                  <a:gd name="connsiteY4" fmla="*/ 854400 h 923906"/>
                  <a:gd name="connsiteX5" fmla="*/ 176697 w 918524"/>
                  <a:gd name="connsiteY5" fmla="*/ 914398 h 923906"/>
                  <a:gd name="connsiteX6" fmla="*/ 143648 w 918524"/>
                  <a:gd name="connsiteY6" fmla="*/ 613293 h 923906"/>
                  <a:gd name="connsiteX7" fmla="*/ 2063 w 918524"/>
                  <a:gd name="connsiteY7" fmla="*/ 349269 h 923906"/>
                  <a:gd name="connsiteX8" fmla="*/ 264202 w 918524"/>
                  <a:gd name="connsiteY8" fmla="*/ 223173 h 923906"/>
                  <a:gd name="connsiteX9" fmla="*/ 459262 w 918524"/>
                  <a:gd name="connsiteY9" fmla="*/ 0 h 923906"/>
                  <a:gd name="connsiteX10" fmla="*/ 715845 w 918524"/>
                  <a:gd name="connsiteY10" fmla="*/ 284696 h 923906"/>
                  <a:gd name="connsiteX0" fmla="*/ 916461 w 918524"/>
                  <a:gd name="connsiteY0" fmla="*/ 349269 h 923906"/>
                  <a:gd name="connsiteX1" fmla="*/ 774876 w 918524"/>
                  <a:gd name="connsiteY1" fmla="*/ 613293 h 923906"/>
                  <a:gd name="connsiteX2" fmla="*/ 741827 w 918524"/>
                  <a:gd name="connsiteY2" fmla="*/ 914398 h 923906"/>
                  <a:gd name="connsiteX3" fmla="*/ 459262 w 918524"/>
                  <a:gd name="connsiteY3" fmla="*/ 854400 h 923906"/>
                  <a:gd name="connsiteX4" fmla="*/ 176697 w 918524"/>
                  <a:gd name="connsiteY4" fmla="*/ 914398 h 923906"/>
                  <a:gd name="connsiteX5" fmla="*/ 143648 w 918524"/>
                  <a:gd name="connsiteY5" fmla="*/ 613293 h 923906"/>
                  <a:gd name="connsiteX6" fmla="*/ 2063 w 918524"/>
                  <a:gd name="connsiteY6" fmla="*/ 349269 h 923906"/>
                  <a:gd name="connsiteX7" fmla="*/ 264202 w 918524"/>
                  <a:gd name="connsiteY7" fmla="*/ 223173 h 923906"/>
                  <a:gd name="connsiteX8" fmla="*/ 459262 w 918524"/>
                  <a:gd name="connsiteY8" fmla="*/ 0 h 923906"/>
                  <a:gd name="connsiteX9" fmla="*/ 715845 w 918524"/>
                  <a:gd name="connsiteY9" fmla="*/ 284696 h 923906"/>
                  <a:gd name="connsiteX0" fmla="*/ 774876 w 774876"/>
                  <a:gd name="connsiteY0" fmla="*/ 613293 h 923906"/>
                  <a:gd name="connsiteX1" fmla="*/ 741827 w 774876"/>
                  <a:gd name="connsiteY1" fmla="*/ 914398 h 923906"/>
                  <a:gd name="connsiteX2" fmla="*/ 459262 w 774876"/>
                  <a:gd name="connsiteY2" fmla="*/ 854400 h 923906"/>
                  <a:gd name="connsiteX3" fmla="*/ 176697 w 774876"/>
                  <a:gd name="connsiteY3" fmla="*/ 914398 h 923906"/>
                  <a:gd name="connsiteX4" fmla="*/ 143648 w 774876"/>
                  <a:gd name="connsiteY4" fmla="*/ 613293 h 923906"/>
                  <a:gd name="connsiteX5" fmla="*/ 2063 w 774876"/>
                  <a:gd name="connsiteY5" fmla="*/ 349269 h 923906"/>
                  <a:gd name="connsiteX6" fmla="*/ 264202 w 774876"/>
                  <a:gd name="connsiteY6" fmla="*/ 223173 h 923906"/>
                  <a:gd name="connsiteX7" fmla="*/ 459262 w 774876"/>
                  <a:gd name="connsiteY7" fmla="*/ 0 h 923906"/>
                  <a:gd name="connsiteX8" fmla="*/ 715845 w 774876"/>
                  <a:gd name="connsiteY8" fmla="*/ 284696 h 923906"/>
                  <a:gd name="connsiteX0" fmla="*/ 741827 w 741827"/>
                  <a:gd name="connsiteY0" fmla="*/ 914398 h 923906"/>
                  <a:gd name="connsiteX1" fmla="*/ 459262 w 741827"/>
                  <a:gd name="connsiteY1" fmla="*/ 854400 h 923906"/>
                  <a:gd name="connsiteX2" fmla="*/ 176697 w 741827"/>
                  <a:gd name="connsiteY2" fmla="*/ 914398 h 923906"/>
                  <a:gd name="connsiteX3" fmla="*/ 143648 w 741827"/>
                  <a:gd name="connsiteY3" fmla="*/ 613293 h 923906"/>
                  <a:gd name="connsiteX4" fmla="*/ 2063 w 741827"/>
                  <a:gd name="connsiteY4" fmla="*/ 349269 h 923906"/>
                  <a:gd name="connsiteX5" fmla="*/ 264202 w 741827"/>
                  <a:gd name="connsiteY5" fmla="*/ 223173 h 923906"/>
                  <a:gd name="connsiteX6" fmla="*/ 459262 w 741827"/>
                  <a:gd name="connsiteY6" fmla="*/ 0 h 923906"/>
                  <a:gd name="connsiteX7" fmla="*/ 715845 w 741827"/>
                  <a:gd name="connsiteY7" fmla="*/ 284696 h 923906"/>
                  <a:gd name="connsiteX0" fmla="*/ 459262 w 715845"/>
                  <a:gd name="connsiteY0" fmla="*/ 854400 h 916632"/>
                  <a:gd name="connsiteX1" fmla="*/ 176697 w 715845"/>
                  <a:gd name="connsiteY1" fmla="*/ 914398 h 916632"/>
                  <a:gd name="connsiteX2" fmla="*/ 143648 w 715845"/>
                  <a:gd name="connsiteY2" fmla="*/ 613293 h 916632"/>
                  <a:gd name="connsiteX3" fmla="*/ 2063 w 715845"/>
                  <a:gd name="connsiteY3" fmla="*/ 349269 h 916632"/>
                  <a:gd name="connsiteX4" fmla="*/ 264202 w 715845"/>
                  <a:gd name="connsiteY4" fmla="*/ 223173 h 916632"/>
                  <a:gd name="connsiteX5" fmla="*/ 459262 w 715845"/>
                  <a:gd name="connsiteY5" fmla="*/ 0 h 916632"/>
                  <a:gd name="connsiteX6" fmla="*/ 715845 w 715845"/>
                  <a:gd name="connsiteY6" fmla="*/ 284696 h 916632"/>
                  <a:gd name="connsiteX0" fmla="*/ 176697 w 715845"/>
                  <a:gd name="connsiteY0" fmla="*/ 914398 h 914398"/>
                  <a:gd name="connsiteX1" fmla="*/ 143648 w 715845"/>
                  <a:gd name="connsiteY1" fmla="*/ 613293 h 914398"/>
                  <a:gd name="connsiteX2" fmla="*/ 2063 w 715845"/>
                  <a:gd name="connsiteY2" fmla="*/ 349269 h 914398"/>
                  <a:gd name="connsiteX3" fmla="*/ 264202 w 715845"/>
                  <a:gd name="connsiteY3" fmla="*/ 223173 h 914398"/>
                  <a:gd name="connsiteX4" fmla="*/ 459262 w 715845"/>
                  <a:gd name="connsiteY4" fmla="*/ 0 h 914398"/>
                  <a:gd name="connsiteX5" fmla="*/ 715845 w 715845"/>
                  <a:gd name="connsiteY5" fmla="*/ 284696 h 914398"/>
                  <a:gd name="connsiteX0" fmla="*/ 143648 w 715845"/>
                  <a:gd name="connsiteY0" fmla="*/ 613293 h 613293"/>
                  <a:gd name="connsiteX1" fmla="*/ 2063 w 715845"/>
                  <a:gd name="connsiteY1" fmla="*/ 349269 h 613293"/>
                  <a:gd name="connsiteX2" fmla="*/ 264202 w 715845"/>
                  <a:gd name="connsiteY2" fmla="*/ 223173 h 613293"/>
                  <a:gd name="connsiteX3" fmla="*/ 459262 w 715845"/>
                  <a:gd name="connsiteY3" fmla="*/ 0 h 613293"/>
                  <a:gd name="connsiteX4" fmla="*/ 715845 w 715845"/>
                  <a:gd name="connsiteY4" fmla="*/ 284696 h 613293"/>
                  <a:gd name="connsiteX0" fmla="*/ 0 w 713782"/>
                  <a:gd name="connsiteY0" fmla="*/ 349269 h 349269"/>
                  <a:gd name="connsiteX1" fmla="*/ 262139 w 713782"/>
                  <a:gd name="connsiteY1" fmla="*/ 223173 h 349269"/>
                  <a:gd name="connsiteX2" fmla="*/ 457199 w 713782"/>
                  <a:gd name="connsiteY2" fmla="*/ 0 h 349269"/>
                  <a:gd name="connsiteX3" fmla="*/ 713782 w 713782"/>
                  <a:gd name="connsiteY3" fmla="*/ 284696 h 349269"/>
                  <a:gd name="connsiteX0" fmla="*/ 0 w 457199"/>
                  <a:gd name="connsiteY0" fmla="*/ 349269 h 349269"/>
                  <a:gd name="connsiteX1" fmla="*/ 262139 w 457199"/>
                  <a:gd name="connsiteY1" fmla="*/ 223173 h 349269"/>
                  <a:gd name="connsiteX2" fmla="*/ 457199 w 457199"/>
                  <a:gd name="connsiteY2" fmla="*/ 0 h 349269"/>
                  <a:gd name="connsiteX0" fmla="*/ 0 w 195060"/>
                  <a:gd name="connsiteY0" fmla="*/ 223173 h 223173"/>
                  <a:gd name="connsiteX1" fmla="*/ 195060 w 195060"/>
                  <a:gd name="connsiteY1" fmla="*/ 0 h 2231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95060" h="223173">
                    <a:moveTo>
                      <a:pt x="0" y="223173"/>
                    </a:moveTo>
                    <a:cubicBezTo>
                      <a:pt x="76200" y="164962"/>
                      <a:pt x="130040" y="0"/>
                      <a:pt x="195060" y="0"/>
                    </a:cubicBezTo>
                  </a:path>
                </a:pathLst>
              </a:custGeom>
              <a:noFill/>
              <a:ln w="28575" cap="rnd">
                <a:solidFill>
                  <a:schemeClr val="bg1">
                    <a:alpha val="69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pic>
        <p:nvPicPr>
          <p:cNvPr id="44" name="图片 4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8" t="45118" r="6692" b="27923"/>
          <a:stretch/>
        </p:blipFill>
        <p:spPr>
          <a:xfrm>
            <a:off x="3261225" y="177744"/>
            <a:ext cx="5867400" cy="1028756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3289111" y="1384244"/>
            <a:ext cx="556728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4000" b="1" dirty="0">
                <a:solidFill>
                  <a:srgbClr val="FFFF0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NHANH TAY LẸ MẮT</a:t>
            </a:r>
            <a:endParaRPr lang="zh-CN" altLang="en-US" sz="4000" b="1" dirty="0">
              <a:solidFill>
                <a:srgbClr val="FFFF00"/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  <p:pic>
        <p:nvPicPr>
          <p:cNvPr id="45" name="图片 44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492" t="19496" r="20058" b="16370"/>
          <a:stretch/>
        </p:blipFill>
        <p:spPr>
          <a:xfrm>
            <a:off x="562708" y="3216714"/>
            <a:ext cx="1321220" cy="2897414"/>
          </a:xfrm>
          <a:prstGeom prst="rect">
            <a:avLst/>
          </a:prstGeom>
        </p:spPr>
      </p:pic>
      <p:grpSp>
        <p:nvGrpSpPr>
          <p:cNvPr id="74" name="组合 73"/>
          <p:cNvGrpSpPr/>
          <p:nvPr/>
        </p:nvGrpSpPr>
        <p:grpSpPr>
          <a:xfrm>
            <a:off x="0" y="4595446"/>
            <a:ext cx="6346925" cy="2262554"/>
            <a:chOff x="0" y="4595446"/>
            <a:chExt cx="6346925" cy="2262554"/>
          </a:xfrm>
        </p:grpSpPr>
        <p:sp>
          <p:nvSpPr>
            <p:cNvPr id="72" name="任意多边形 71"/>
            <p:cNvSpPr/>
            <p:nvPr/>
          </p:nvSpPr>
          <p:spPr>
            <a:xfrm>
              <a:off x="0" y="4611187"/>
              <a:ext cx="6302768" cy="2246813"/>
            </a:xfrm>
            <a:custGeom>
              <a:avLst/>
              <a:gdLst>
                <a:gd name="connsiteX0" fmla="*/ 0 w 6302768"/>
                <a:gd name="connsiteY0" fmla="*/ 0 h 2246813"/>
                <a:gd name="connsiteX1" fmla="*/ 529046 w 6302768"/>
                <a:gd name="connsiteY1" fmla="*/ 529046 h 2246813"/>
                <a:gd name="connsiteX2" fmla="*/ 518298 w 6302768"/>
                <a:gd name="connsiteY2" fmla="*/ 635667 h 2246813"/>
                <a:gd name="connsiteX3" fmla="*/ 518255 w 6302768"/>
                <a:gd name="connsiteY3" fmla="*/ 635806 h 2246813"/>
                <a:gd name="connsiteX4" fmla="*/ 549544 w 6302768"/>
                <a:gd name="connsiteY4" fmla="*/ 638960 h 2246813"/>
                <a:gd name="connsiteX5" fmla="*/ 941024 w 6302768"/>
                <a:gd name="connsiteY5" fmla="*/ 922250 h 2246813"/>
                <a:gd name="connsiteX6" fmla="*/ 953618 w 6302768"/>
                <a:gd name="connsiteY6" fmla="*/ 949245 h 2246813"/>
                <a:gd name="connsiteX7" fmla="*/ 1023820 w 6302768"/>
                <a:gd name="connsiteY7" fmla="*/ 911140 h 2246813"/>
                <a:gd name="connsiteX8" fmla="*/ 1201783 w 6302768"/>
                <a:gd name="connsiteY8" fmla="*/ 875211 h 2246813"/>
                <a:gd name="connsiteX9" fmla="*/ 1623054 w 6302768"/>
                <a:gd name="connsiteY9" fmla="*/ 1154448 h 2246813"/>
                <a:gd name="connsiteX10" fmla="*/ 1641912 w 6302768"/>
                <a:gd name="connsiteY10" fmla="*/ 1215198 h 2246813"/>
                <a:gd name="connsiteX11" fmla="*/ 1685221 w 6302768"/>
                <a:gd name="connsiteY11" fmla="*/ 1162707 h 2246813"/>
                <a:gd name="connsiteX12" fmla="*/ 2063931 w 6302768"/>
                <a:gd name="connsiteY12" fmla="*/ 1005840 h 2246813"/>
                <a:gd name="connsiteX13" fmla="*/ 2363377 w 6302768"/>
                <a:gd name="connsiteY13" fmla="*/ 1097308 h 2246813"/>
                <a:gd name="connsiteX14" fmla="*/ 2409428 w 6302768"/>
                <a:gd name="connsiteY14" fmla="*/ 1135304 h 2246813"/>
                <a:gd name="connsiteX15" fmla="*/ 2480562 w 6302768"/>
                <a:gd name="connsiteY15" fmla="*/ 1076613 h 2246813"/>
                <a:gd name="connsiteX16" fmla="*/ 2926079 w 6302768"/>
                <a:gd name="connsiteY16" fmla="*/ 940526 h 2246813"/>
                <a:gd name="connsiteX17" fmla="*/ 3722913 w 6302768"/>
                <a:gd name="connsiteY17" fmla="*/ 1737360 h 2246813"/>
                <a:gd name="connsiteX18" fmla="*/ 3716237 w 6302768"/>
                <a:gd name="connsiteY18" fmla="*/ 1825599 h 2246813"/>
                <a:gd name="connsiteX19" fmla="*/ 3728546 w 6302768"/>
                <a:gd name="connsiteY19" fmla="*/ 1815443 h 2246813"/>
                <a:gd name="connsiteX20" fmla="*/ 3984171 w 6302768"/>
                <a:gd name="connsiteY20" fmla="*/ 1737360 h 2246813"/>
                <a:gd name="connsiteX21" fmla="*/ 4363289 w 6302768"/>
                <a:gd name="connsiteY21" fmla="*/ 1938935 h 2246813"/>
                <a:gd name="connsiteX22" fmla="*/ 4386727 w 6302768"/>
                <a:gd name="connsiteY22" fmla="*/ 1982117 h 2246813"/>
                <a:gd name="connsiteX23" fmla="*/ 4407931 w 6302768"/>
                <a:gd name="connsiteY23" fmla="*/ 1913809 h 2246813"/>
                <a:gd name="connsiteX24" fmla="*/ 5087982 w 6302768"/>
                <a:gd name="connsiteY24" fmla="*/ 1463040 h 2246813"/>
                <a:gd name="connsiteX25" fmla="*/ 5768034 w 6302768"/>
                <a:gd name="connsiteY25" fmla="*/ 1913808 h 2246813"/>
                <a:gd name="connsiteX26" fmla="*/ 5783337 w 6302768"/>
                <a:gd name="connsiteY26" fmla="*/ 1963108 h 2246813"/>
                <a:gd name="connsiteX27" fmla="*/ 5810304 w 6302768"/>
                <a:gd name="connsiteY27" fmla="*/ 1948471 h 2246813"/>
                <a:gd name="connsiteX28" fmla="*/ 5950132 w 6302768"/>
                <a:gd name="connsiteY28" fmla="*/ 1920241 h 2246813"/>
                <a:gd name="connsiteX29" fmla="*/ 6281131 w 6302768"/>
                <a:gd name="connsiteY29" fmla="*/ 2139642 h 2246813"/>
                <a:gd name="connsiteX30" fmla="*/ 6302768 w 6302768"/>
                <a:gd name="connsiteY30" fmla="*/ 2246812 h 2246813"/>
                <a:gd name="connsiteX31" fmla="*/ 4585063 w 6302768"/>
                <a:gd name="connsiteY31" fmla="*/ 2246812 h 2246813"/>
                <a:gd name="connsiteX32" fmla="*/ 4585063 w 6302768"/>
                <a:gd name="connsiteY32" fmla="*/ 2246813 h 2246813"/>
                <a:gd name="connsiteX33" fmla="*/ 0 w 6302768"/>
                <a:gd name="connsiteY33" fmla="*/ 2246813 h 2246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6302768" h="2246813">
                  <a:moveTo>
                    <a:pt x="0" y="0"/>
                  </a:moveTo>
                  <a:cubicBezTo>
                    <a:pt x="292184" y="0"/>
                    <a:pt x="529046" y="236862"/>
                    <a:pt x="529046" y="529046"/>
                  </a:cubicBezTo>
                  <a:cubicBezTo>
                    <a:pt x="529046" y="565569"/>
                    <a:pt x="525345" y="601228"/>
                    <a:pt x="518298" y="635667"/>
                  </a:cubicBezTo>
                  <a:lnTo>
                    <a:pt x="518255" y="635806"/>
                  </a:lnTo>
                  <a:lnTo>
                    <a:pt x="549544" y="638960"/>
                  </a:lnTo>
                  <a:cubicBezTo>
                    <a:pt x="716958" y="673218"/>
                    <a:pt x="858449" y="778645"/>
                    <a:pt x="941024" y="922250"/>
                  </a:cubicBezTo>
                  <a:lnTo>
                    <a:pt x="953618" y="949245"/>
                  </a:lnTo>
                  <a:lnTo>
                    <a:pt x="1023820" y="911140"/>
                  </a:lnTo>
                  <a:cubicBezTo>
                    <a:pt x="1078519" y="888005"/>
                    <a:pt x="1138657" y="875211"/>
                    <a:pt x="1201783" y="875211"/>
                  </a:cubicBezTo>
                  <a:cubicBezTo>
                    <a:pt x="1391162" y="875211"/>
                    <a:pt x="1553648" y="990352"/>
                    <a:pt x="1623054" y="1154448"/>
                  </a:cubicBezTo>
                  <a:lnTo>
                    <a:pt x="1641912" y="1215198"/>
                  </a:lnTo>
                  <a:lnTo>
                    <a:pt x="1685221" y="1162707"/>
                  </a:lnTo>
                  <a:cubicBezTo>
                    <a:pt x="1782141" y="1065787"/>
                    <a:pt x="1916036" y="1005840"/>
                    <a:pt x="2063931" y="1005840"/>
                  </a:cubicBezTo>
                  <a:cubicBezTo>
                    <a:pt x="2174853" y="1005840"/>
                    <a:pt x="2277899" y="1039560"/>
                    <a:pt x="2363377" y="1097308"/>
                  </a:cubicBezTo>
                  <a:lnTo>
                    <a:pt x="2409428" y="1135304"/>
                  </a:lnTo>
                  <a:lnTo>
                    <a:pt x="2480562" y="1076613"/>
                  </a:lnTo>
                  <a:cubicBezTo>
                    <a:pt x="2607737" y="990695"/>
                    <a:pt x="2761050" y="940526"/>
                    <a:pt x="2926079" y="940526"/>
                  </a:cubicBezTo>
                  <a:cubicBezTo>
                    <a:pt x="3366158" y="940526"/>
                    <a:pt x="3722913" y="1297281"/>
                    <a:pt x="3722913" y="1737360"/>
                  </a:cubicBezTo>
                  <a:lnTo>
                    <a:pt x="3716237" y="1825599"/>
                  </a:lnTo>
                  <a:lnTo>
                    <a:pt x="3728546" y="1815443"/>
                  </a:lnTo>
                  <a:cubicBezTo>
                    <a:pt x="3801516" y="1766145"/>
                    <a:pt x="3889482" y="1737360"/>
                    <a:pt x="3984171" y="1737360"/>
                  </a:cubicBezTo>
                  <a:cubicBezTo>
                    <a:pt x="4141987" y="1737360"/>
                    <a:pt x="4281127" y="1817319"/>
                    <a:pt x="4363289" y="1938935"/>
                  </a:cubicBezTo>
                  <a:lnTo>
                    <a:pt x="4386727" y="1982117"/>
                  </a:lnTo>
                  <a:lnTo>
                    <a:pt x="4407931" y="1913809"/>
                  </a:lnTo>
                  <a:cubicBezTo>
                    <a:pt x="4519973" y="1648911"/>
                    <a:pt x="4782272" y="1463040"/>
                    <a:pt x="5087982" y="1463040"/>
                  </a:cubicBezTo>
                  <a:cubicBezTo>
                    <a:pt x="5393692" y="1463040"/>
                    <a:pt x="5655991" y="1648911"/>
                    <a:pt x="5768034" y="1913808"/>
                  </a:cubicBezTo>
                  <a:lnTo>
                    <a:pt x="5783337" y="1963108"/>
                  </a:lnTo>
                  <a:lnTo>
                    <a:pt x="5810304" y="1948471"/>
                  </a:lnTo>
                  <a:cubicBezTo>
                    <a:pt x="5853282" y="1930293"/>
                    <a:pt x="5900533" y="1920241"/>
                    <a:pt x="5950132" y="1920241"/>
                  </a:cubicBezTo>
                  <a:cubicBezTo>
                    <a:pt x="6098930" y="1920241"/>
                    <a:pt x="6226597" y="2010709"/>
                    <a:pt x="6281131" y="2139642"/>
                  </a:cubicBezTo>
                  <a:lnTo>
                    <a:pt x="6302768" y="2246812"/>
                  </a:lnTo>
                  <a:lnTo>
                    <a:pt x="4585063" y="2246812"/>
                  </a:lnTo>
                  <a:lnTo>
                    <a:pt x="4585063" y="2246813"/>
                  </a:lnTo>
                  <a:lnTo>
                    <a:pt x="0" y="2246813"/>
                  </a:ln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chemeClr val="bg1"/>
              </a:solidFill>
            </a:ln>
            <a:effectLst>
              <a:outerShdw blurRad="203200" dist="63500" dir="18900000" algn="bl" rotWithShape="0">
                <a:schemeClr val="bg1">
                  <a:alpha val="5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9" name="任意多边形 68"/>
            <p:cNvSpPr/>
            <p:nvPr/>
          </p:nvSpPr>
          <p:spPr>
            <a:xfrm>
              <a:off x="0" y="4595446"/>
              <a:ext cx="6346925" cy="2262554"/>
            </a:xfrm>
            <a:custGeom>
              <a:avLst/>
              <a:gdLst>
                <a:gd name="connsiteX0" fmla="*/ 0 w 6302768"/>
                <a:gd name="connsiteY0" fmla="*/ 0 h 2246813"/>
                <a:gd name="connsiteX1" fmla="*/ 529046 w 6302768"/>
                <a:gd name="connsiteY1" fmla="*/ 529046 h 2246813"/>
                <a:gd name="connsiteX2" fmla="*/ 518298 w 6302768"/>
                <a:gd name="connsiteY2" fmla="*/ 635667 h 2246813"/>
                <a:gd name="connsiteX3" fmla="*/ 518255 w 6302768"/>
                <a:gd name="connsiteY3" fmla="*/ 635806 h 2246813"/>
                <a:gd name="connsiteX4" fmla="*/ 549544 w 6302768"/>
                <a:gd name="connsiteY4" fmla="*/ 638960 h 2246813"/>
                <a:gd name="connsiteX5" fmla="*/ 941024 w 6302768"/>
                <a:gd name="connsiteY5" fmla="*/ 922250 h 2246813"/>
                <a:gd name="connsiteX6" fmla="*/ 953618 w 6302768"/>
                <a:gd name="connsiteY6" fmla="*/ 949245 h 2246813"/>
                <a:gd name="connsiteX7" fmla="*/ 1023820 w 6302768"/>
                <a:gd name="connsiteY7" fmla="*/ 911140 h 2246813"/>
                <a:gd name="connsiteX8" fmla="*/ 1201783 w 6302768"/>
                <a:gd name="connsiteY8" fmla="*/ 875211 h 2246813"/>
                <a:gd name="connsiteX9" fmla="*/ 1623054 w 6302768"/>
                <a:gd name="connsiteY9" fmla="*/ 1154448 h 2246813"/>
                <a:gd name="connsiteX10" fmla="*/ 1641912 w 6302768"/>
                <a:gd name="connsiteY10" fmla="*/ 1215198 h 2246813"/>
                <a:gd name="connsiteX11" fmla="*/ 1685221 w 6302768"/>
                <a:gd name="connsiteY11" fmla="*/ 1162707 h 2246813"/>
                <a:gd name="connsiteX12" fmla="*/ 2063931 w 6302768"/>
                <a:gd name="connsiteY12" fmla="*/ 1005840 h 2246813"/>
                <a:gd name="connsiteX13" fmla="*/ 2363377 w 6302768"/>
                <a:gd name="connsiteY13" fmla="*/ 1097308 h 2246813"/>
                <a:gd name="connsiteX14" fmla="*/ 2409428 w 6302768"/>
                <a:gd name="connsiteY14" fmla="*/ 1135304 h 2246813"/>
                <a:gd name="connsiteX15" fmla="*/ 2480562 w 6302768"/>
                <a:gd name="connsiteY15" fmla="*/ 1076613 h 2246813"/>
                <a:gd name="connsiteX16" fmla="*/ 2926079 w 6302768"/>
                <a:gd name="connsiteY16" fmla="*/ 940526 h 2246813"/>
                <a:gd name="connsiteX17" fmla="*/ 3722913 w 6302768"/>
                <a:gd name="connsiteY17" fmla="*/ 1737360 h 2246813"/>
                <a:gd name="connsiteX18" fmla="*/ 3716237 w 6302768"/>
                <a:gd name="connsiteY18" fmla="*/ 1825599 h 2246813"/>
                <a:gd name="connsiteX19" fmla="*/ 3728546 w 6302768"/>
                <a:gd name="connsiteY19" fmla="*/ 1815443 h 2246813"/>
                <a:gd name="connsiteX20" fmla="*/ 3984171 w 6302768"/>
                <a:gd name="connsiteY20" fmla="*/ 1737360 h 2246813"/>
                <a:gd name="connsiteX21" fmla="*/ 4363289 w 6302768"/>
                <a:gd name="connsiteY21" fmla="*/ 1938935 h 2246813"/>
                <a:gd name="connsiteX22" fmla="*/ 4386727 w 6302768"/>
                <a:gd name="connsiteY22" fmla="*/ 1982117 h 2246813"/>
                <a:gd name="connsiteX23" fmla="*/ 4407931 w 6302768"/>
                <a:gd name="connsiteY23" fmla="*/ 1913809 h 2246813"/>
                <a:gd name="connsiteX24" fmla="*/ 5087982 w 6302768"/>
                <a:gd name="connsiteY24" fmla="*/ 1463040 h 2246813"/>
                <a:gd name="connsiteX25" fmla="*/ 5768034 w 6302768"/>
                <a:gd name="connsiteY25" fmla="*/ 1913808 h 2246813"/>
                <a:gd name="connsiteX26" fmla="*/ 5783337 w 6302768"/>
                <a:gd name="connsiteY26" fmla="*/ 1963108 h 2246813"/>
                <a:gd name="connsiteX27" fmla="*/ 5810304 w 6302768"/>
                <a:gd name="connsiteY27" fmla="*/ 1948471 h 2246813"/>
                <a:gd name="connsiteX28" fmla="*/ 5950132 w 6302768"/>
                <a:gd name="connsiteY28" fmla="*/ 1920241 h 2246813"/>
                <a:gd name="connsiteX29" fmla="*/ 6281131 w 6302768"/>
                <a:gd name="connsiteY29" fmla="*/ 2139642 h 2246813"/>
                <a:gd name="connsiteX30" fmla="*/ 6302768 w 6302768"/>
                <a:gd name="connsiteY30" fmla="*/ 2246812 h 2246813"/>
                <a:gd name="connsiteX31" fmla="*/ 4585063 w 6302768"/>
                <a:gd name="connsiteY31" fmla="*/ 2246812 h 2246813"/>
                <a:gd name="connsiteX32" fmla="*/ 4585063 w 6302768"/>
                <a:gd name="connsiteY32" fmla="*/ 2246813 h 2246813"/>
                <a:gd name="connsiteX33" fmla="*/ 0 w 6302768"/>
                <a:gd name="connsiteY33" fmla="*/ 2246813 h 2246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6302768" h="2246813">
                  <a:moveTo>
                    <a:pt x="0" y="0"/>
                  </a:moveTo>
                  <a:cubicBezTo>
                    <a:pt x="292184" y="0"/>
                    <a:pt x="529046" y="236862"/>
                    <a:pt x="529046" y="529046"/>
                  </a:cubicBezTo>
                  <a:cubicBezTo>
                    <a:pt x="529046" y="565569"/>
                    <a:pt x="525345" y="601228"/>
                    <a:pt x="518298" y="635667"/>
                  </a:cubicBezTo>
                  <a:lnTo>
                    <a:pt x="518255" y="635806"/>
                  </a:lnTo>
                  <a:lnTo>
                    <a:pt x="549544" y="638960"/>
                  </a:lnTo>
                  <a:cubicBezTo>
                    <a:pt x="716958" y="673218"/>
                    <a:pt x="858449" y="778645"/>
                    <a:pt x="941024" y="922250"/>
                  </a:cubicBezTo>
                  <a:lnTo>
                    <a:pt x="953618" y="949245"/>
                  </a:lnTo>
                  <a:lnTo>
                    <a:pt x="1023820" y="911140"/>
                  </a:lnTo>
                  <a:cubicBezTo>
                    <a:pt x="1078519" y="888005"/>
                    <a:pt x="1138657" y="875211"/>
                    <a:pt x="1201783" y="875211"/>
                  </a:cubicBezTo>
                  <a:cubicBezTo>
                    <a:pt x="1391162" y="875211"/>
                    <a:pt x="1553648" y="990352"/>
                    <a:pt x="1623054" y="1154448"/>
                  </a:cubicBezTo>
                  <a:lnTo>
                    <a:pt x="1641912" y="1215198"/>
                  </a:lnTo>
                  <a:lnTo>
                    <a:pt x="1685221" y="1162707"/>
                  </a:lnTo>
                  <a:cubicBezTo>
                    <a:pt x="1782141" y="1065787"/>
                    <a:pt x="1916036" y="1005840"/>
                    <a:pt x="2063931" y="1005840"/>
                  </a:cubicBezTo>
                  <a:cubicBezTo>
                    <a:pt x="2174853" y="1005840"/>
                    <a:pt x="2277899" y="1039560"/>
                    <a:pt x="2363377" y="1097308"/>
                  </a:cubicBezTo>
                  <a:lnTo>
                    <a:pt x="2409428" y="1135304"/>
                  </a:lnTo>
                  <a:lnTo>
                    <a:pt x="2480562" y="1076613"/>
                  </a:lnTo>
                  <a:cubicBezTo>
                    <a:pt x="2607737" y="990695"/>
                    <a:pt x="2761050" y="940526"/>
                    <a:pt x="2926079" y="940526"/>
                  </a:cubicBezTo>
                  <a:cubicBezTo>
                    <a:pt x="3366158" y="940526"/>
                    <a:pt x="3722913" y="1297281"/>
                    <a:pt x="3722913" y="1737360"/>
                  </a:cubicBezTo>
                  <a:lnTo>
                    <a:pt x="3716237" y="1825599"/>
                  </a:lnTo>
                  <a:lnTo>
                    <a:pt x="3728546" y="1815443"/>
                  </a:lnTo>
                  <a:cubicBezTo>
                    <a:pt x="3801516" y="1766145"/>
                    <a:pt x="3889482" y="1737360"/>
                    <a:pt x="3984171" y="1737360"/>
                  </a:cubicBezTo>
                  <a:cubicBezTo>
                    <a:pt x="4141987" y="1737360"/>
                    <a:pt x="4281127" y="1817319"/>
                    <a:pt x="4363289" y="1938935"/>
                  </a:cubicBezTo>
                  <a:lnTo>
                    <a:pt x="4386727" y="1982117"/>
                  </a:lnTo>
                  <a:lnTo>
                    <a:pt x="4407931" y="1913809"/>
                  </a:lnTo>
                  <a:cubicBezTo>
                    <a:pt x="4519973" y="1648911"/>
                    <a:pt x="4782272" y="1463040"/>
                    <a:pt x="5087982" y="1463040"/>
                  </a:cubicBezTo>
                  <a:cubicBezTo>
                    <a:pt x="5393692" y="1463040"/>
                    <a:pt x="5655991" y="1648911"/>
                    <a:pt x="5768034" y="1913808"/>
                  </a:cubicBezTo>
                  <a:lnTo>
                    <a:pt x="5783337" y="1963108"/>
                  </a:lnTo>
                  <a:lnTo>
                    <a:pt x="5810304" y="1948471"/>
                  </a:lnTo>
                  <a:cubicBezTo>
                    <a:pt x="5853282" y="1930293"/>
                    <a:pt x="5900533" y="1920241"/>
                    <a:pt x="5950132" y="1920241"/>
                  </a:cubicBezTo>
                  <a:cubicBezTo>
                    <a:pt x="6098930" y="1920241"/>
                    <a:pt x="6226597" y="2010709"/>
                    <a:pt x="6281131" y="2139642"/>
                  </a:cubicBezTo>
                  <a:lnTo>
                    <a:pt x="6302768" y="2246812"/>
                  </a:lnTo>
                  <a:lnTo>
                    <a:pt x="4585063" y="2246812"/>
                  </a:lnTo>
                  <a:lnTo>
                    <a:pt x="4585063" y="2246813"/>
                  </a:lnTo>
                  <a:lnTo>
                    <a:pt x="0" y="2246813"/>
                  </a:ln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chemeClr val="bg1"/>
              </a:solidFill>
            </a:ln>
            <a:effectLst>
              <a:innerShdw blurRad="266700" dist="139700" dir="16200000">
                <a:srgbClr val="18ACCA">
                  <a:alpha val="30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9757215" y="4369775"/>
            <a:ext cx="1148113" cy="1482591"/>
            <a:chOff x="0" y="0"/>
            <a:chExt cx="3604899" cy="4899660"/>
          </a:xfrm>
        </p:grpSpPr>
        <p:grpSp>
          <p:nvGrpSpPr>
            <p:cNvPr id="25" name="组合 24"/>
            <p:cNvGrpSpPr/>
            <p:nvPr/>
          </p:nvGrpSpPr>
          <p:grpSpPr>
            <a:xfrm>
              <a:off x="0" y="0"/>
              <a:ext cx="1007745" cy="4896486"/>
              <a:chOff x="0" y="0"/>
              <a:chExt cx="1008112" cy="4752528"/>
            </a:xfrm>
          </p:grpSpPr>
          <p:sp>
            <p:nvSpPr>
              <p:cNvPr id="53" name="矩形 52"/>
              <p:cNvSpPr/>
              <p:nvPr/>
            </p:nvSpPr>
            <p:spPr>
              <a:xfrm>
                <a:off x="0" y="1008113"/>
                <a:ext cx="407741" cy="3312368"/>
              </a:xfrm>
              <a:prstGeom prst="rect">
                <a:avLst/>
              </a:prstGeom>
              <a:solidFill>
                <a:srgbClr val="EF859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54" name="矩形 53"/>
              <p:cNvSpPr/>
              <p:nvPr/>
            </p:nvSpPr>
            <p:spPr>
              <a:xfrm>
                <a:off x="322827" y="1008114"/>
                <a:ext cx="647571" cy="3312368"/>
              </a:xfrm>
              <a:prstGeom prst="rect">
                <a:avLst/>
              </a:prstGeom>
              <a:solidFill>
                <a:srgbClr val="EB678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55" name="矩形 54"/>
              <p:cNvSpPr/>
              <p:nvPr/>
            </p:nvSpPr>
            <p:spPr>
              <a:xfrm>
                <a:off x="720081" y="1008112"/>
                <a:ext cx="288031" cy="3312369"/>
              </a:xfrm>
              <a:prstGeom prst="rect">
                <a:avLst/>
              </a:prstGeom>
              <a:solidFill>
                <a:srgbClr val="E74B7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56" name="梯形 55"/>
              <p:cNvSpPr/>
              <p:nvPr/>
            </p:nvSpPr>
            <p:spPr>
              <a:xfrm>
                <a:off x="0" y="432048"/>
                <a:ext cx="1008112" cy="576064"/>
              </a:xfrm>
              <a:prstGeom prst="trapezoid">
                <a:avLst>
                  <a:gd name="adj" fmla="val 50196"/>
                </a:avLst>
              </a:prstGeom>
              <a:solidFill>
                <a:srgbClr val="FBC1C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57" name="等腰三角形 56"/>
              <p:cNvSpPr/>
              <p:nvPr/>
            </p:nvSpPr>
            <p:spPr>
              <a:xfrm>
                <a:off x="288032" y="0"/>
                <a:ext cx="432048" cy="432048"/>
              </a:xfrm>
              <a:prstGeom prst="triangl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58" name="矩形 57"/>
              <p:cNvSpPr/>
              <p:nvPr/>
            </p:nvSpPr>
            <p:spPr>
              <a:xfrm>
                <a:off x="0" y="4320480"/>
                <a:ext cx="1008112" cy="216024"/>
              </a:xfrm>
              <a:prstGeom prst="rect">
                <a:avLst/>
              </a:prstGeom>
              <a:solidFill>
                <a:srgbClr val="FBC1C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59" name="同侧圆角矩形 58"/>
              <p:cNvSpPr/>
              <p:nvPr/>
            </p:nvSpPr>
            <p:spPr>
              <a:xfrm flipV="1">
                <a:off x="0" y="4536504"/>
                <a:ext cx="1008112" cy="216024"/>
              </a:xfrm>
              <a:prstGeom prst="round2SameRect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26" name="组合 25"/>
            <p:cNvGrpSpPr/>
            <p:nvPr/>
          </p:nvGrpSpPr>
          <p:grpSpPr>
            <a:xfrm>
              <a:off x="1162050" y="1371600"/>
              <a:ext cx="1007745" cy="3528060"/>
              <a:chOff x="1152128" y="1368152"/>
              <a:chExt cx="1008112" cy="4752528"/>
            </a:xfrm>
          </p:grpSpPr>
          <p:sp>
            <p:nvSpPr>
              <p:cNvPr id="35" name="矩形 34"/>
              <p:cNvSpPr/>
              <p:nvPr/>
            </p:nvSpPr>
            <p:spPr>
              <a:xfrm>
                <a:off x="1152128" y="2376264"/>
                <a:ext cx="288032" cy="3312368"/>
              </a:xfrm>
              <a:prstGeom prst="rect">
                <a:avLst/>
              </a:prstGeom>
              <a:solidFill>
                <a:srgbClr val="EEAB4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46" name="矩形 45"/>
              <p:cNvSpPr/>
              <p:nvPr/>
            </p:nvSpPr>
            <p:spPr>
              <a:xfrm>
                <a:off x="1359767" y="2376265"/>
                <a:ext cx="512440" cy="3312369"/>
              </a:xfrm>
              <a:prstGeom prst="rect">
                <a:avLst/>
              </a:prstGeom>
              <a:solidFill>
                <a:srgbClr val="F0B76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48" name="矩形 47"/>
              <p:cNvSpPr/>
              <p:nvPr/>
            </p:nvSpPr>
            <p:spPr>
              <a:xfrm>
                <a:off x="1872208" y="2376264"/>
                <a:ext cx="288032" cy="3312368"/>
              </a:xfrm>
              <a:prstGeom prst="rect">
                <a:avLst/>
              </a:prstGeom>
              <a:solidFill>
                <a:srgbClr val="F4CA8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49" name="梯形 48"/>
              <p:cNvSpPr/>
              <p:nvPr/>
            </p:nvSpPr>
            <p:spPr>
              <a:xfrm>
                <a:off x="1152128" y="1800200"/>
                <a:ext cx="1008112" cy="576064"/>
              </a:xfrm>
              <a:prstGeom prst="trapezoid">
                <a:avLst>
                  <a:gd name="adj" fmla="val 70558"/>
                </a:avLst>
              </a:prstGeom>
              <a:solidFill>
                <a:srgbClr val="F8DCB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50" name="等腰三角形 49"/>
              <p:cNvSpPr/>
              <p:nvPr/>
            </p:nvSpPr>
            <p:spPr>
              <a:xfrm>
                <a:off x="1440160" y="1368152"/>
                <a:ext cx="432048" cy="432048"/>
              </a:xfrm>
              <a:prstGeom prst="triangl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51" name="矩形 50"/>
              <p:cNvSpPr/>
              <p:nvPr/>
            </p:nvSpPr>
            <p:spPr>
              <a:xfrm>
                <a:off x="1152128" y="5688632"/>
                <a:ext cx="1008112" cy="216024"/>
              </a:xfrm>
              <a:prstGeom prst="rect">
                <a:avLst/>
              </a:prstGeom>
              <a:solidFill>
                <a:srgbClr val="F8DCB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52" name="同侧圆角矩形 51"/>
              <p:cNvSpPr/>
              <p:nvPr/>
            </p:nvSpPr>
            <p:spPr>
              <a:xfrm flipV="1">
                <a:off x="1152128" y="5904656"/>
                <a:ext cx="1008112" cy="216024"/>
              </a:xfrm>
              <a:prstGeom prst="round2SameRect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27" name="组合 26"/>
            <p:cNvGrpSpPr/>
            <p:nvPr/>
          </p:nvGrpSpPr>
          <p:grpSpPr>
            <a:xfrm>
              <a:off x="2381253" y="152400"/>
              <a:ext cx="1223646" cy="4738370"/>
              <a:chOff x="2376264" y="157967"/>
              <a:chExt cx="1008112" cy="4964224"/>
            </a:xfrm>
          </p:grpSpPr>
          <p:sp>
            <p:nvSpPr>
              <p:cNvPr id="28" name="矩形 27"/>
              <p:cNvSpPr/>
              <p:nvPr/>
            </p:nvSpPr>
            <p:spPr>
              <a:xfrm>
                <a:off x="2376264" y="1377775"/>
                <a:ext cx="288032" cy="3312368"/>
              </a:xfrm>
              <a:prstGeom prst="rect">
                <a:avLst/>
              </a:prstGeom>
              <a:solidFill>
                <a:srgbClr val="2DBDD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29" name="矩形 28"/>
              <p:cNvSpPr/>
              <p:nvPr/>
            </p:nvSpPr>
            <p:spPr>
              <a:xfrm>
                <a:off x="2664293" y="1377774"/>
                <a:ext cx="533596" cy="3312368"/>
              </a:xfrm>
              <a:prstGeom prst="rect">
                <a:avLst/>
              </a:prstGeom>
              <a:solidFill>
                <a:srgbClr val="58CBE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30" name="矩形 29"/>
              <p:cNvSpPr/>
              <p:nvPr/>
            </p:nvSpPr>
            <p:spPr>
              <a:xfrm>
                <a:off x="3096344" y="1377775"/>
                <a:ext cx="288032" cy="3312368"/>
              </a:xfrm>
              <a:prstGeom prst="rect">
                <a:avLst/>
              </a:prstGeom>
              <a:solidFill>
                <a:srgbClr val="8DD8E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31" name="梯形 30"/>
              <p:cNvSpPr/>
              <p:nvPr/>
            </p:nvSpPr>
            <p:spPr>
              <a:xfrm>
                <a:off x="2376264" y="671411"/>
                <a:ext cx="1008112" cy="706364"/>
              </a:xfrm>
              <a:prstGeom prst="trapezoid">
                <a:avLst>
                  <a:gd name="adj" fmla="val 48043"/>
                </a:avLst>
              </a:prstGeom>
              <a:solidFill>
                <a:srgbClr val="BDE8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32" name="等腰三角形 31"/>
              <p:cNvSpPr/>
              <p:nvPr/>
            </p:nvSpPr>
            <p:spPr>
              <a:xfrm>
                <a:off x="2636910" y="157967"/>
                <a:ext cx="474406" cy="528838"/>
              </a:xfrm>
              <a:prstGeom prst="triangle">
                <a:avLst/>
              </a:prstGeom>
              <a:solidFill>
                <a:schemeClr val="bg2">
                  <a:lumMod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33" name="矩形 32"/>
              <p:cNvSpPr/>
              <p:nvPr/>
            </p:nvSpPr>
            <p:spPr>
              <a:xfrm>
                <a:off x="2376264" y="4690143"/>
                <a:ext cx="1008112" cy="216024"/>
              </a:xfrm>
              <a:prstGeom prst="rect">
                <a:avLst/>
              </a:prstGeom>
              <a:solidFill>
                <a:srgbClr val="BDE8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34" name="同侧圆角矩形 33"/>
              <p:cNvSpPr/>
              <p:nvPr/>
            </p:nvSpPr>
            <p:spPr>
              <a:xfrm flipV="1">
                <a:off x="2376264" y="4906167"/>
                <a:ext cx="1008112" cy="216024"/>
              </a:xfrm>
              <a:prstGeom prst="round2SameRect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zh-CN" altLang="en-US"/>
              </a:p>
            </p:txBody>
          </p:sp>
        </p:grpSp>
      </p:grpSp>
      <p:grpSp>
        <p:nvGrpSpPr>
          <p:cNvPr id="86" name="组合 85"/>
          <p:cNvGrpSpPr/>
          <p:nvPr/>
        </p:nvGrpSpPr>
        <p:grpSpPr>
          <a:xfrm flipH="1">
            <a:off x="9564503" y="5215861"/>
            <a:ext cx="2230454" cy="1398934"/>
            <a:chOff x="594424" y="1153191"/>
            <a:chExt cx="2605976" cy="1634460"/>
          </a:xfrm>
        </p:grpSpPr>
        <p:sp>
          <p:nvSpPr>
            <p:cNvPr id="87" name="任意多边形 86"/>
            <p:cNvSpPr/>
            <p:nvPr/>
          </p:nvSpPr>
          <p:spPr>
            <a:xfrm>
              <a:off x="616196" y="1175175"/>
              <a:ext cx="2584204" cy="1612476"/>
            </a:xfrm>
            <a:custGeom>
              <a:avLst/>
              <a:gdLst>
                <a:gd name="connsiteX0" fmla="*/ 1389184 w 3610707"/>
                <a:gd name="connsiteY0" fmla="*/ 0 h 2450125"/>
                <a:gd name="connsiteX1" fmla="*/ 2191163 w 3610707"/>
                <a:gd name="connsiteY1" fmla="*/ 426409 h 2450125"/>
                <a:gd name="connsiteX2" fmla="*/ 2262626 w 3610707"/>
                <a:gd name="connsiteY2" fmla="*/ 558069 h 2450125"/>
                <a:gd name="connsiteX3" fmla="*/ 2332890 w 3610707"/>
                <a:gd name="connsiteY3" fmla="*/ 550986 h 2450125"/>
                <a:gd name="connsiteX4" fmla="*/ 2894584 w 3610707"/>
                <a:gd name="connsiteY4" fmla="*/ 923302 h 2450125"/>
                <a:gd name="connsiteX5" fmla="*/ 2915413 w 3610707"/>
                <a:gd name="connsiteY5" fmla="*/ 990402 h 2450125"/>
                <a:gd name="connsiteX6" fmla="*/ 2934595 w 3610707"/>
                <a:gd name="connsiteY6" fmla="*/ 984447 h 2450125"/>
                <a:gd name="connsiteX7" fmla="*/ 3048000 w 3610707"/>
                <a:gd name="connsiteY7" fmla="*/ 973015 h 2450125"/>
                <a:gd name="connsiteX8" fmla="*/ 3610707 w 3610707"/>
                <a:gd name="connsiteY8" fmla="*/ 1535722 h 2450125"/>
                <a:gd name="connsiteX9" fmla="*/ 3048000 w 3610707"/>
                <a:gd name="connsiteY9" fmla="*/ 2098429 h 2450125"/>
                <a:gd name="connsiteX10" fmla="*/ 2934595 w 3610707"/>
                <a:gd name="connsiteY10" fmla="*/ 2086997 h 2450125"/>
                <a:gd name="connsiteX11" fmla="*/ 2841470 w 3610707"/>
                <a:gd name="connsiteY11" fmla="*/ 2058089 h 2450125"/>
                <a:gd name="connsiteX12" fmla="*/ 2778805 w 3610707"/>
                <a:gd name="connsiteY12" fmla="*/ 2134039 h 2450125"/>
                <a:gd name="connsiteX13" fmla="*/ 2327029 w 3610707"/>
                <a:gd name="connsiteY13" fmla="*/ 2321171 h 2450125"/>
                <a:gd name="connsiteX14" fmla="*/ 1897442 w 3610707"/>
                <a:gd name="connsiteY14" fmla="*/ 2155195 h 2450125"/>
                <a:gd name="connsiteX15" fmla="*/ 1878393 w 3610707"/>
                <a:gd name="connsiteY15" fmla="*/ 2135215 h 2450125"/>
                <a:gd name="connsiteX16" fmla="*/ 1860361 w 3610707"/>
                <a:gd name="connsiteY16" fmla="*/ 2168437 h 2450125"/>
                <a:gd name="connsiteX17" fmla="*/ 1330568 w 3610707"/>
                <a:gd name="connsiteY17" fmla="*/ 2450125 h 2450125"/>
                <a:gd name="connsiteX18" fmla="*/ 800775 w 3610707"/>
                <a:gd name="connsiteY18" fmla="*/ 2168437 h 2450125"/>
                <a:gd name="connsiteX19" fmla="*/ 771869 w 3610707"/>
                <a:gd name="connsiteY19" fmla="*/ 2115180 h 2450125"/>
                <a:gd name="connsiteX20" fmla="*/ 753583 w 3610707"/>
                <a:gd name="connsiteY20" fmla="*/ 2120856 h 2450125"/>
                <a:gd name="connsiteX21" fmla="*/ 627184 w 3610707"/>
                <a:gd name="connsiteY21" fmla="*/ 2133598 h 2450125"/>
                <a:gd name="connsiteX22" fmla="*/ 0 w 3610707"/>
                <a:gd name="connsiteY22" fmla="*/ 1506414 h 2450125"/>
                <a:gd name="connsiteX23" fmla="*/ 383056 w 3610707"/>
                <a:gd name="connsiteY23" fmla="*/ 928517 h 2450125"/>
                <a:gd name="connsiteX24" fmla="*/ 424632 w 3610707"/>
                <a:gd name="connsiteY24" fmla="*/ 915611 h 2450125"/>
                <a:gd name="connsiteX25" fmla="*/ 427023 w 3610707"/>
                <a:gd name="connsiteY25" fmla="*/ 868268 h 2450125"/>
                <a:gd name="connsiteX26" fmla="*/ 1389184 w 3610707"/>
                <a:gd name="connsiteY26" fmla="*/ 0 h 245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610707" h="2450125">
                  <a:moveTo>
                    <a:pt x="1389184" y="0"/>
                  </a:moveTo>
                  <a:cubicBezTo>
                    <a:pt x="1723024" y="0"/>
                    <a:pt x="2017359" y="169144"/>
                    <a:pt x="2191163" y="426409"/>
                  </a:cubicBezTo>
                  <a:lnTo>
                    <a:pt x="2262626" y="558069"/>
                  </a:lnTo>
                  <a:lnTo>
                    <a:pt x="2332890" y="550986"/>
                  </a:lnTo>
                  <a:cubicBezTo>
                    <a:pt x="2585394" y="550986"/>
                    <a:pt x="2802042" y="704507"/>
                    <a:pt x="2894584" y="923302"/>
                  </a:cubicBezTo>
                  <a:lnTo>
                    <a:pt x="2915413" y="990402"/>
                  </a:lnTo>
                  <a:lnTo>
                    <a:pt x="2934595" y="984447"/>
                  </a:lnTo>
                  <a:cubicBezTo>
                    <a:pt x="2971226" y="976951"/>
                    <a:pt x="3009154" y="973015"/>
                    <a:pt x="3048000" y="973015"/>
                  </a:cubicBezTo>
                  <a:cubicBezTo>
                    <a:pt x="3358774" y="973015"/>
                    <a:pt x="3610707" y="1224948"/>
                    <a:pt x="3610707" y="1535722"/>
                  </a:cubicBezTo>
                  <a:cubicBezTo>
                    <a:pt x="3610707" y="1846496"/>
                    <a:pt x="3358774" y="2098429"/>
                    <a:pt x="3048000" y="2098429"/>
                  </a:cubicBezTo>
                  <a:cubicBezTo>
                    <a:pt x="3009154" y="2098429"/>
                    <a:pt x="2971226" y="2094493"/>
                    <a:pt x="2934595" y="2086997"/>
                  </a:cubicBezTo>
                  <a:lnTo>
                    <a:pt x="2841470" y="2058089"/>
                  </a:lnTo>
                  <a:lnTo>
                    <a:pt x="2778805" y="2134039"/>
                  </a:lnTo>
                  <a:cubicBezTo>
                    <a:pt x="2663186" y="2249659"/>
                    <a:pt x="2503459" y="2321171"/>
                    <a:pt x="2327029" y="2321171"/>
                  </a:cubicBezTo>
                  <a:cubicBezTo>
                    <a:pt x="2161626" y="2321171"/>
                    <a:pt x="2010904" y="2258319"/>
                    <a:pt x="1897442" y="2155195"/>
                  </a:cubicBezTo>
                  <a:lnTo>
                    <a:pt x="1878393" y="2135215"/>
                  </a:lnTo>
                  <a:lnTo>
                    <a:pt x="1860361" y="2168437"/>
                  </a:lnTo>
                  <a:cubicBezTo>
                    <a:pt x="1745544" y="2338387"/>
                    <a:pt x="1551105" y="2450125"/>
                    <a:pt x="1330568" y="2450125"/>
                  </a:cubicBezTo>
                  <a:cubicBezTo>
                    <a:pt x="1110031" y="2450125"/>
                    <a:pt x="915592" y="2338387"/>
                    <a:pt x="800775" y="2168437"/>
                  </a:cubicBezTo>
                  <a:lnTo>
                    <a:pt x="771869" y="2115180"/>
                  </a:lnTo>
                  <a:lnTo>
                    <a:pt x="753583" y="2120856"/>
                  </a:lnTo>
                  <a:cubicBezTo>
                    <a:pt x="712755" y="2129211"/>
                    <a:pt x="670482" y="2133598"/>
                    <a:pt x="627184" y="2133598"/>
                  </a:cubicBezTo>
                  <a:cubicBezTo>
                    <a:pt x="280800" y="2133598"/>
                    <a:pt x="0" y="1852798"/>
                    <a:pt x="0" y="1506414"/>
                  </a:cubicBezTo>
                  <a:cubicBezTo>
                    <a:pt x="0" y="1246626"/>
                    <a:pt x="157950" y="1023729"/>
                    <a:pt x="383056" y="928517"/>
                  </a:cubicBezTo>
                  <a:lnTo>
                    <a:pt x="424632" y="915611"/>
                  </a:lnTo>
                  <a:lnTo>
                    <a:pt x="427023" y="868268"/>
                  </a:lnTo>
                  <a:cubicBezTo>
                    <a:pt x="476551" y="380575"/>
                    <a:pt x="888424" y="0"/>
                    <a:pt x="1389184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noFill/>
            </a:ln>
            <a:effectLst>
              <a:outerShdw blurRad="152400" dist="88900" dir="5400000" algn="t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8" name="任意多边形 87"/>
            <p:cNvSpPr/>
            <p:nvPr/>
          </p:nvSpPr>
          <p:spPr>
            <a:xfrm>
              <a:off x="594424" y="1153191"/>
              <a:ext cx="2584204" cy="1612476"/>
            </a:xfrm>
            <a:custGeom>
              <a:avLst/>
              <a:gdLst>
                <a:gd name="connsiteX0" fmla="*/ 1389184 w 3610707"/>
                <a:gd name="connsiteY0" fmla="*/ 0 h 2450125"/>
                <a:gd name="connsiteX1" fmla="*/ 2191163 w 3610707"/>
                <a:gd name="connsiteY1" fmla="*/ 426409 h 2450125"/>
                <a:gd name="connsiteX2" fmla="*/ 2262626 w 3610707"/>
                <a:gd name="connsiteY2" fmla="*/ 558069 h 2450125"/>
                <a:gd name="connsiteX3" fmla="*/ 2332890 w 3610707"/>
                <a:gd name="connsiteY3" fmla="*/ 550986 h 2450125"/>
                <a:gd name="connsiteX4" fmla="*/ 2894584 w 3610707"/>
                <a:gd name="connsiteY4" fmla="*/ 923302 h 2450125"/>
                <a:gd name="connsiteX5" fmla="*/ 2915413 w 3610707"/>
                <a:gd name="connsiteY5" fmla="*/ 990402 h 2450125"/>
                <a:gd name="connsiteX6" fmla="*/ 2934595 w 3610707"/>
                <a:gd name="connsiteY6" fmla="*/ 984447 h 2450125"/>
                <a:gd name="connsiteX7" fmla="*/ 3048000 w 3610707"/>
                <a:gd name="connsiteY7" fmla="*/ 973015 h 2450125"/>
                <a:gd name="connsiteX8" fmla="*/ 3610707 w 3610707"/>
                <a:gd name="connsiteY8" fmla="*/ 1535722 h 2450125"/>
                <a:gd name="connsiteX9" fmla="*/ 3048000 w 3610707"/>
                <a:gd name="connsiteY9" fmla="*/ 2098429 h 2450125"/>
                <a:gd name="connsiteX10" fmla="*/ 2934595 w 3610707"/>
                <a:gd name="connsiteY10" fmla="*/ 2086997 h 2450125"/>
                <a:gd name="connsiteX11" fmla="*/ 2841470 w 3610707"/>
                <a:gd name="connsiteY11" fmla="*/ 2058089 h 2450125"/>
                <a:gd name="connsiteX12" fmla="*/ 2778805 w 3610707"/>
                <a:gd name="connsiteY12" fmla="*/ 2134039 h 2450125"/>
                <a:gd name="connsiteX13" fmla="*/ 2327029 w 3610707"/>
                <a:gd name="connsiteY13" fmla="*/ 2321171 h 2450125"/>
                <a:gd name="connsiteX14" fmla="*/ 1897442 w 3610707"/>
                <a:gd name="connsiteY14" fmla="*/ 2155195 h 2450125"/>
                <a:gd name="connsiteX15" fmla="*/ 1878393 w 3610707"/>
                <a:gd name="connsiteY15" fmla="*/ 2135215 h 2450125"/>
                <a:gd name="connsiteX16" fmla="*/ 1860361 w 3610707"/>
                <a:gd name="connsiteY16" fmla="*/ 2168437 h 2450125"/>
                <a:gd name="connsiteX17" fmla="*/ 1330568 w 3610707"/>
                <a:gd name="connsiteY17" fmla="*/ 2450125 h 2450125"/>
                <a:gd name="connsiteX18" fmla="*/ 800775 w 3610707"/>
                <a:gd name="connsiteY18" fmla="*/ 2168437 h 2450125"/>
                <a:gd name="connsiteX19" fmla="*/ 771869 w 3610707"/>
                <a:gd name="connsiteY19" fmla="*/ 2115180 h 2450125"/>
                <a:gd name="connsiteX20" fmla="*/ 753583 w 3610707"/>
                <a:gd name="connsiteY20" fmla="*/ 2120856 h 2450125"/>
                <a:gd name="connsiteX21" fmla="*/ 627184 w 3610707"/>
                <a:gd name="connsiteY21" fmla="*/ 2133598 h 2450125"/>
                <a:gd name="connsiteX22" fmla="*/ 0 w 3610707"/>
                <a:gd name="connsiteY22" fmla="*/ 1506414 h 2450125"/>
                <a:gd name="connsiteX23" fmla="*/ 383056 w 3610707"/>
                <a:gd name="connsiteY23" fmla="*/ 928517 h 2450125"/>
                <a:gd name="connsiteX24" fmla="*/ 424632 w 3610707"/>
                <a:gd name="connsiteY24" fmla="*/ 915611 h 2450125"/>
                <a:gd name="connsiteX25" fmla="*/ 427023 w 3610707"/>
                <a:gd name="connsiteY25" fmla="*/ 868268 h 2450125"/>
                <a:gd name="connsiteX26" fmla="*/ 1389184 w 3610707"/>
                <a:gd name="connsiteY26" fmla="*/ 0 h 245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610707" h="2450125">
                  <a:moveTo>
                    <a:pt x="1389184" y="0"/>
                  </a:moveTo>
                  <a:cubicBezTo>
                    <a:pt x="1723024" y="0"/>
                    <a:pt x="2017359" y="169144"/>
                    <a:pt x="2191163" y="426409"/>
                  </a:cubicBezTo>
                  <a:lnTo>
                    <a:pt x="2262626" y="558069"/>
                  </a:lnTo>
                  <a:lnTo>
                    <a:pt x="2332890" y="550986"/>
                  </a:lnTo>
                  <a:cubicBezTo>
                    <a:pt x="2585394" y="550986"/>
                    <a:pt x="2802042" y="704507"/>
                    <a:pt x="2894584" y="923302"/>
                  </a:cubicBezTo>
                  <a:lnTo>
                    <a:pt x="2915413" y="990402"/>
                  </a:lnTo>
                  <a:lnTo>
                    <a:pt x="2934595" y="984447"/>
                  </a:lnTo>
                  <a:cubicBezTo>
                    <a:pt x="2971226" y="976951"/>
                    <a:pt x="3009154" y="973015"/>
                    <a:pt x="3048000" y="973015"/>
                  </a:cubicBezTo>
                  <a:cubicBezTo>
                    <a:pt x="3358774" y="973015"/>
                    <a:pt x="3610707" y="1224948"/>
                    <a:pt x="3610707" y="1535722"/>
                  </a:cubicBezTo>
                  <a:cubicBezTo>
                    <a:pt x="3610707" y="1846496"/>
                    <a:pt x="3358774" y="2098429"/>
                    <a:pt x="3048000" y="2098429"/>
                  </a:cubicBezTo>
                  <a:cubicBezTo>
                    <a:pt x="3009154" y="2098429"/>
                    <a:pt x="2971226" y="2094493"/>
                    <a:pt x="2934595" y="2086997"/>
                  </a:cubicBezTo>
                  <a:lnTo>
                    <a:pt x="2841470" y="2058089"/>
                  </a:lnTo>
                  <a:lnTo>
                    <a:pt x="2778805" y="2134039"/>
                  </a:lnTo>
                  <a:cubicBezTo>
                    <a:pt x="2663186" y="2249659"/>
                    <a:pt x="2503459" y="2321171"/>
                    <a:pt x="2327029" y="2321171"/>
                  </a:cubicBezTo>
                  <a:cubicBezTo>
                    <a:pt x="2161626" y="2321171"/>
                    <a:pt x="2010904" y="2258319"/>
                    <a:pt x="1897442" y="2155195"/>
                  </a:cubicBezTo>
                  <a:lnTo>
                    <a:pt x="1878393" y="2135215"/>
                  </a:lnTo>
                  <a:lnTo>
                    <a:pt x="1860361" y="2168437"/>
                  </a:lnTo>
                  <a:cubicBezTo>
                    <a:pt x="1745544" y="2338387"/>
                    <a:pt x="1551105" y="2450125"/>
                    <a:pt x="1330568" y="2450125"/>
                  </a:cubicBezTo>
                  <a:cubicBezTo>
                    <a:pt x="1110031" y="2450125"/>
                    <a:pt x="915592" y="2338387"/>
                    <a:pt x="800775" y="2168437"/>
                  </a:cubicBezTo>
                  <a:lnTo>
                    <a:pt x="771869" y="2115180"/>
                  </a:lnTo>
                  <a:lnTo>
                    <a:pt x="753583" y="2120856"/>
                  </a:lnTo>
                  <a:cubicBezTo>
                    <a:pt x="712755" y="2129211"/>
                    <a:pt x="670482" y="2133598"/>
                    <a:pt x="627184" y="2133598"/>
                  </a:cubicBezTo>
                  <a:cubicBezTo>
                    <a:pt x="280800" y="2133598"/>
                    <a:pt x="0" y="1852798"/>
                    <a:pt x="0" y="1506414"/>
                  </a:cubicBezTo>
                  <a:cubicBezTo>
                    <a:pt x="0" y="1246626"/>
                    <a:pt x="157950" y="1023729"/>
                    <a:pt x="383056" y="928517"/>
                  </a:cubicBezTo>
                  <a:lnTo>
                    <a:pt x="424632" y="915611"/>
                  </a:lnTo>
                  <a:lnTo>
                    <a:pt x="427023" y="868268"/>
                  </a:lnTo>
                  <a:cubicBezTo>
                    <a:pt x="476551" y="380575"/>
                    <a:pt x="888424" y="0"/>
                    <a:pt x="1389184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rgbClr val="91F0FD"/>
              </a:solidFill>
            </a:ln>
            <a:effectLst>
              <a:innerShdw blurRad="355600" dist="114300" dir="3600000">
                <a:srgbClr val="19B4C9">
                  <a:alpha val="71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CA00928D-2C3D-6F41-A936-7799562EF19C}"/>
              </a:ext>
            </a:extLst>
          </p:cNvPr>
          <p:cNvSpPr/>
          <p:nvPr/>
        </p:nvSpPr>
        <p:spPr>
          <a:xfrm rot="1892766">
            <a:off x="2715556" y="2410090"/>
            <a:ext cx="738605" cy="5954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2800" dirty="0">
                <a:latin typeface="Bookman Old Style" panose="02050604050505020204" pitchFamily="18" charset="0"/>
              </a:rPr>
              <a:t>Na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92DE9C3B-BAB7-8349-A947-CC60744AB609}"/>
              </a:ext>
            </a:extLst>
          </p:cNvPr>
          <p:cNvSpPr/>
          <p:nvPr/>
        </p:nvSpPr>
        <p:spPr>
          <a:xfrm rot="2362820">
            <a:off x="5375082" y="2688588"/>
            <a:ext cx="738605" cy="5954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2800" dirty="0">
                <a:latin typeface="Bookman Old Style" panose="02050604050505020204" pitchFamily="18" charset="0"/>
              </a:rPr>
              <a:t>K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3F4AD637-C5EE-354C-A1D5-DCE3696BA1A8}"/>
              </a:ext>
            </a:extLst>
          </p:cNvPr>
          <p:cNvSpPr/>
          <p:nvPr/>
        </p:nvSpPr>
        <p:spPr>
          <a:xfrm rot="1999516">
            <a:off x="2918827" y="4898519"/>
            <a:ext cx="738605" cy="5954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2800" dirty="0">
                <a:latin typeface="Bookman Old Style" panose="02050604050505020204" pitchFamily="18" charset="0"/>
              </a:rPr>
              <a:t>Cr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4CD2C45E-F50B-4047-95D7-87757BED0EF4}"/>
              </a:ext>
            </a:extLst>
          </p:cNvPr>
          <p:cNvSpPr/>
          <p:nvPr/>
        </p:nvSpPr>
        <p:spPr>
          <a:xfrm rot="13989230">
            <a:off x="4904590" y="3723194"/>
            <a:ext cx="738605" cy="5954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2800">
                <a:latin typeface="Bookman Old Style" panose="02050604050505020204" pitchFamily="18" charset="0"/>
              </a:rPr>
              <a:t>Al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7205E692-2DCD-9849-87FC-1109CFA10FC7}"/>
              </a:ext>
            </a:extLst>
          </p:cNvPr>
          <p:cNvSpPr/>
          <p:nvPr/>
        </p:nvSpPr>
        <p:spPr>
          <a:xfrm rot="2377419">
            <a:off x="9548389" y="1094933"/>
            <a:ext cx="738605" cy="5954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2800" dirty="0">
                <a:latin typeface="Bookman Old Style" panose="02050604050505020204" pitchFamily="18" charset="0"/>
              </a:rPr>
              <a:t>C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D79F01A3-F902-124D-85D8-75490F7BF157}"/>
              </a:ext>
            </a:extLst>
          </p:cNvPr>
          <p:cNvSpPr/>
          <p:nvPr/>
        </p:nvSpPr>
        <p:spPr>
          <a:xfrm rot="3453539">
            <a:off x="6926169" y="3723193"/>
            <a:ext cx="738605" cy="5954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2800" dirty="0">
                <a:latin typeface="Bookman Old Style" panose="02050604050505020204" pitchFamily="18" charset="0"/>
              </a:rPr>
              <a:t>Si</a:t>
            </a: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6ECA1F59-49F1-D246-830E-D53C508B27AE}"/>
              </a:ext>
            </a:extLst>
          </p:cNvPr>
          <p:cNvSpPr/>
          <p:nvPr/>
        </p:nvSpPr>
        <p:spPr>
          <a:xfrm rot="9668401">
            <a:off x="3638107" y="583383"/>
            <a:ext cx="738605" cy="5954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2800">
                <a:latin typeface="Bookman Old Style" panose="02050604050505020204" pitchFamily="18" charset="0"/>
              </a:rPr>
              <a:t>O</a:t>
            </a: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45399646-E784-2449-AA85-0D6B01877ED6}"/>
              </a:ext>
            </a:extLst>
          </p:cNvPr>
          <p:cNvSpPr/>
          <p:nvPr/>
        </p:nvSpPr>
        <p:spPr>
          <a:xfrm rot="2757792">
            <a:off x="6991631" y="430942"/>
            <a:ext cx="738605" cy="5954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2800" dirty="0">
                <a:latin typeface="Bookman Old Style" panose="02050604050505020204" pitchFamily="18" charset="0"/>
              </a:rPr>
              <a:t>Ba</a:t>
            </a: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F9E3EDF1-A010-1E49-98EB-B8F4D2908B57}"/>
              </a:ext>
            </a:extLst>
          </p:cNvPr>
          <p:cNvSpPr/>
          <p:nvPr/>
        </p:nvSpPr>
        <p:spPr>
          <a:xfrm rot="1893290">
            <a:off x="2097843" y="4283032"/>
            <a:ext cx="738605" cy="5954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2800" dirty="0">
                <a:latin typeface="Bookman Old Style" panose="02050604050505020204" pitchFamily="18" charset="0"/>
              </a:rPr>
              <a:t>Na</a:t>
            </a: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8920F975-C8EC-8443-AEEE-D3444FB910D6}"/>
              </a:ext>
            </a:extLst>
          </p:cNvPr>
          <p:cNvSpPr/>
          <p:nvPr/>
        </p:nvSpPr>
        <p:spPr>
          <a:xfrm rot="20054004">
            <a:off x="1479838" y="1948596"/>
            <a:ext cx="738605" cy="5954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2800" dirty="0">
                <a:latin typeface="Bookman Old Style" panose="02050604050505020204" pitchFamily="18" charset="0"/>
              </a:rPr>
              <a:t>Mg</a:t>
            </a: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EE287AB8-6446-7945-BF8D-DB9F376FD8B5}"/>
              </a:ext>
            </a:extLst>
          </p:cNvPr>
          <p:cNvSpPr/>
          <p:nvPr/>
        </p:nvSpPr>
        <p:spPr>
          <a:xfrm rot="2168702">
            <a:off x="8282168" y="2357495"/>
            <a:ext cx="738605" cy="5954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2800" dirty="0">
                <a:latin typeface="Bookman Old Style" panose="02050604050505020204" pitchFamily="18" charset="0"/>
              </a:rPr>
              <a:t>Na</a:t>
            </a: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2C77AFD9-DFFF-4E47-B95A-EC6B759644DA}"/>
              </a:ext>
            </a:extLst>
          </p:cNvPr>
          <p:cNvSpPr/>
          <p:nvPr/>
        </p:nvSpPr>
        <p:spPr>
          <a:xfrm>
            <a:off x="841012" y="761318"/>
            <a:ext cx="738605" cy="5954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2800" dirty="0">
                <a:latin typeface="Bookman Old Style" panose="02050604050505020204" pitchFamily="18" charset="0"/>
              </a:rPr>
              <a:t>Li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3C512945-14DB-F042-977C-27F013E83406}"/>
              </a:ext>
            </a:extLst>
          </p:cNvPr>
          <p:cNvSpPr/>
          <p:nvPr/>
        </p:nvSpPr>
        <p:spPr>
          <a:xfrm rot="9668401">
            <a:off x="6814098" y="2373269"/>
            <a:ext cx="738605" cy="5954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2800">
                <a:latin typeface="Bookman Old Style" panose="02050604050505020204" pitchFamily="18" charset="0"/>
              </a:rPr>
              <a:t>H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904B189C-2FB3-394C-B2B9-2B8CDE53C827}"/>
              </a:ext>
            </a:extLst>
          </p:cNvPr>
          <p:cNvSpPr/>
          <p:nvPr/>
        </p:nvSpPr>
        <p:spPr>
          <a:xfrm rot="1003443">
            <a:off x="8361409" y="3322081"/>
            <a:ext cx="738605" cy="5954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2800" dirty="0">
                <a:latin typeface="Bookman Old Style" panose="02050604050505020204" pitchFamily="18" charset="0"/>
              </a:rPr>
              <a:t>C</a:t>
            </a:r>
            <a:r>
              <a:rPr lang="en-US" sz="2800" dirty="0">
                <a:latin typeface="Bookman Old Style" panose="02050604050505020204" pitchFamily="18" charset="0"/>
              </a:rPr>
              <a:t>l</a:t>
            </a:r>
            <a:endParaRPr lang="x-none" sz="2800" dirty="0">
              <a:latin typeface="Bookman Old Style" panose="02050604050505020204" pitchFamily="18" charset="0"/>
            </a:endParaRP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EE49109B-6F7F-C549-9F04-9F7232D0CDB0}"/>
              </a:ext>
            </a:extLst>
          </p:cNvPr>
          <p:cNvSpPr/>
          <p:nvPr/>
        </p:nvSpPr>
        <p:spPr>
          <a:xfrm rot="19607603">
            <a:off x="10439818" y="2221539"/>
            <a:ext cx="738605" cy="5954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2800" dirty="0">
                <a:latin typeface="Bookman Old Style" panose="02050604050505020204" pitchFamily="18" charset="0"/>
              </a:rPr>
              <a:t>Na</a:t>
            </a: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40C2367C-8F06-0D46-A6AB-47E2428D33DF}"/>
              </a:ext>
            </a:extLst>
          </p:cNvPr>
          <p:cNvSpPr/>
          <p:nvPr/>
        </p:nvSpPr>
        <p:spPr>
          <a:xfrm rot="2148964">
            <a:off x="3764146" y="2248184"/>
            <a:ext cx="738605" cy="5954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2800" dirty="0">
                <a:latin typeface="Bookman Old Style" panose="02050604050505020204" pitchFamily="18" charset="0"/>
              </a:rPr>
              <a:t>Br</a:t>
            </a: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B346D084-D72A-F042-B29F-2176CA0E36E2}"/>
              </a:ext>
            </a:extLst>
          </p:cNvPr>
          <p:cNvSpPr/>
          <p:nvPr/>
        </p:nvSpPr>
        <p:spPr>
          <a:xfrm rot="1236280">
            <a:off x="1902089" y="403108"/>
            <a:ext cx="738605" cy="5954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2800" dirty="0">
                <a:latin typeface="Bookman Old Style" panose="02050604050505020204" pitchFamily="18" charset="0"/>
              </a:rPr>
              <a:t>Hg</a:t>
            </a: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E1668CEB-31CE-5148-986B-6D6327C3C2AE}"/>
              </a:ext>
            </a:extLst>
          </p:cNvPr>
          <p:cNvSpPr/>
          <p:nvPr/>
        </p:nvSpPr>
        <p:spPr>
          <a:xfrm rot="9668401">
            <a:off x="1152422" y="5319256"/>
            <a:ext cx="738605" cy="5954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2800">
                <a:latin typeface="Bookman Old Style" panose="02050604050505020204" pitchFamily="18" charset="0"/>
              </a:rPr>
              <a:t>Cu</a:t>
            </a: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29E5E3CF-83AF-BF4D-9B79-F8C2E4C38A7F}"/>
              </a:ext>
            </a:extLst>
          </p:cNvPr>
          <p:cNvSpPr/>
          <p:nvPr/>
        </p:nvSpPr>
        <p:spPr>
          <a:xfrm rot="1706037">
            <a:off x="10685507" y="492642"/>
            <a:ext cx="738605" cy="5954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2800" dirty="0">
                <a:latin typeface="Bookman Old Style" panose="02050604050505020204" pitchFamily="18" charset="0"/>
              </a:rPr>
              <a:t>Na</a:t>
            </a: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36BD0F3F-24FD-534F-958E-E1C78394340E}"/>
              </a:ext>
            </a:extLst>
          </p:cNvPr>
          <p:cNvSpPr/>
          <p:nvPr/>
        </p:nvSpPr>
        <p:spPr>
          <a:xfrm rot="2459799">
            <a:off x="8530466" y="281139"/>
            <a:ext cx="738605" cy="5954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2800" dirty="0">
                <a:latin typeface="Bookman Old Style" panose="02050604050505020204" pitchFamily="18" charset="0"/>
              </a:rPr>
              <a:t>Na</a:t>
            </a: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D67B0F0E-0A7F-9A42-908E-0BE6EF8DB5F6}"/>
              </a:ext>
            </a:extLst>
          </p:cNvPr>
          <p:cNvSpPr/>
          <p:nvPr/>
        </p:nvSpPr>
        <p:spPr>
          <a:xfrm rot="19931602">
            <a:off x="8422667" y="4765004"/>
            <a:ext cx="738605" cy="5954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2800" dirty="0">
                <a:latin typeface="Bookman Old Style" panose="02050604050505020204" pitchFamily="18" charset="0"/>
              </a:rPr>
              <a:t>Ag</a:t>
            </a: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696C917C-A0A0-904B-AF9B-A9B42C058526}"/>
              </a:ext>
            </a:extLst>
          </p:cNvPr>
          <p:cNvSpPr/>
          <p:nvPr/>
        </p:nvSpPr>
        <p:spPr>
          <a:xfrm rot="592000">
            <a:off x="7295613" y="5520014"/>
            <a:ext cx="738605" cy="5954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2800" dirty="0">
                <a:latin typeface="Bookman Old Style" panose="02050604050505020204" pitchFamily="18" charset="0"/>
              </a:rPr>
              <a:t>Pb</a:t>
            </a:r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523E5646-2F96-7C41-9252-D118A3DACF71}"/>
              </a:ext>
            </a:extLst>
          </p:cNvPr>
          <p:cNvSpPr/>
          <p:nvPr/>
        </p:nvSpPr>
        <p:spPr>
          <a:xfrm rot="20610096">
            <a:off x="4766187" y="5165189"/>
            <a:ext cx="1364297" cy="5954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2800" dirty="0">
                <a:latin typeface="Bookman Old Style" panose="02050604050505020204" pitchFamily="18" charset="0"/>
              </a:rPr>
              <a:t>OH</a:t>
            </a:r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0869570C-5826-EA40-B083-3BABA42DE274}"/>
              </a:ext>
            </a:extLst>
          </p:cNvPr>
          <p:cNvSpPr/>
          <p:nvPr/>
        </p:nvSpPr>
        <p:spPr>
          <a:xfrm rot="9668401">
            <a:off x="457482" y="2349455"/>
            <a:ext cx="738605" cy="5954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2800">
                <a:latin typeface="Bookman Old Style" panose="02050604050505020204" pitchFamily="18" charset="0"/>
              </a:rPr>
              <a:t>N</a:t>
            </a:r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6AE80C14-F77A-1144-AB48-C6E90A763B90}"/>
              </a:ext>
            </a:extLst>
          </p:cNvPr>
          <p:cNvSpPr/>
          <p:nvPr/>
        </p:nvSpPr>
        <p:spPr>
          <a:xfrm rot="2886351">
            <a:off x="3498182" y="3670946"/>
            <a:ext cx="738605" cy="5954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2800" dirty="0">
                <a:latin typeface="Bookman Old Style" panose="02050604050505020204" pitchFamily="18" charset="0"/>
              </a:rPr>
              <a:t>Cl</a:t>
            </a:r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EE5ED159-DE00-574F-84CC-D1D3667C6D33}"/>
              </a:ext>
            </a:extLst>
          </p:cNvPr>
          <p:cNvSpPr/>
          <p:nvPr/>
        </p:nvSpPr>
        <p:spPr>
          <a:xfrm rot="1823254">
            <a:off x="9663016" y="3089700"/>
            <a:ext cx="738605" cy="5954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2800" dirty="0">
                <a:latin typeface="Bookman Old Style" panose="02050604050505020204" pitchFamily="18" charset="0"/>
              </a:rPr>
              <a:t>Na</a:t>
            </a:r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06C892EA-0F81-9248-B010-8C7B1EE11E93}"/>
              </a:ext>
            </a:extLst>
          </p:cNvPr>
          <p:cNvSpPr/>
          <p:nvPr/>
        </p:nvSpPr>
        <p:spPr>
          <a:xfrm rot="3327793">
            <a:off x="8194632" y="6159171"/>
            <a:ext cx="738605" cy="5954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2800" dirty="0">
                <a:latin typeface="Bookman Old Style" panose="02050604050505020204" pitchFamily="18" charset="0"/>
              </a:rPr>
              <a:t>Na</a:t>
            </a:r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F3287294-4DD4-AF48-87FA-AEDD7D4D9CED}"/>
              </a:ext>
            </a:extLst>
          </p:cNvPr>
          <p:cNvSpPr/>
          <p:nvPr/>
        </p:nvSpPr>
        <p:spPr>
          <a:xfrm rot="1722210">
            <a:off x="2395979" y="1275224"/>
            <a:ext cx="738605" cy="5954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2800" dirty="0">
                <a:latin typeface="Bookman Old Style" panose="02050604050505020204" pitchFamily="18" charset="0"/>
              </a:rPr>
              <a:t>Na</a:t>
            </a:r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8C08698F-3959-8A4E-B79A-E54D61A0EA90}"/>
              </a:ext>
            </a:extLst>
          </p:cNvPr>
          <p:cNvSpPr/>
          <p:nvPr/>
        </p:nvSpPr>
        <p:spPr>
          <a:xfrm rot="2442910">
            <a:off x="1950266" y="3143844"/>
            <a:ext cx="738605" cy="5954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2800" dirty="0">
                <a:latin typeface="Bookman Old Style" panose="02050604050505020204" pitchFamily="18" charset="0"/>
              </a:rPr>
              <a:t>Fe</a:t>
            </a:r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8D3FA93E-B959-4F43-96FE-77C72E6A020E}"/>
              </a:ext>
            </a:extLst>
          </p:cNvPr>
          <p:cNvSpPr/>
          <p:nvPr/>
        </p:nvSpPr>
        <p:spPr>
          <a:xfrm rot="19486638">
            <a:off x="6554070" y="4662946"/>
            <a:ext cx="738605" cy="5954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2800">
                <a:latin typeface="Bookman Old Style" panose="02050604050505020204" pitchFamily="18" charset="0"/>
              </a:rPr>
              <a:t>Zn</a:t>
            </a:r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9679B053-CD14-D74B-9C63-6578983E9F91}"/>
              </a:ext>
            </a:extLst>
          </p:cNvPr>
          <p:cNvSpPr/>
          <p:nvPr/>
        </p:nvSpPr>
        <p:spPr>
          <a:xfrm rot="1426989">
            <a:off x="11326205" y="3490166"/>
            <a:ext cx="738605" cy="5954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2800">
                <a:latin typeface="Bookman Old Style" panose="02050604050505020204" pitchFamily="18" charset="0"/>
              </a:rPr>
              <a:t>Na</a:t>
            </a:r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A3317843-F405-154E-96E8-BAB41D59E59B}"/>
              </a:ext>
            </a:extLst>
          </p:cNvPr>
          <p:cNvSpPr/>
          <p:nvPr/>
        </p:nvSpPr>
        <p:spPr>
          <a:xfrm rot="17776148">
            <a:off x="46548" y="1488716"/>
            <a:ext cx="934702" cy="5954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2800" dirty="0">
                <a:latin typeface="Bookman Old Style" panose="02050604050505020204" pitchFamily="18" charset="0"/>
              </a:rPr>
              <a:t>NO</a:t>
            </a:r>
            <a:r>
              <a:rPr lang="x-none" sz="2800" baseline="-25000" dirty="0">
                <a:latin typeface="Bookman Old Style" panose="02050604050505020204" pitchFamily="18" charset="0"/>
              </a:rPr>
              <a:t>3</a:t>
            </a:r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841F8FD3-F02D-B24E-A592-EE9332036150}"/>
              </a:ext>
            </a:extLst>
          </p:cNvPr>
          <p:cNvSpPr/>
          <p:nvPr/>
        </p:nvSpPr>
        <p:spPr>
          <a:xfrm rot="18503240">
            <a:off x="10994627" y="1393301"/>
            <a:ext cx="738605" cy="5954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2800" dirty="0">
                <a:latin typeface="Bookman Old Style" panose="02050604050505020204" pitchFamily="18" charset="0"/>
              </a:rPr>
              <a:t>Ca</a:t>
            </a:r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0DB25921-E80B-C945-8436-5D3F18068706}"/>
              </a:ext>
            </a:extLst>
          </p:cNvPr>
          <p:cNvSpPr/>
          <p:nvPr/>
        </p:nvSpPr>
        <p:spPr>
          <a:xfrm rot="1040219">
            <a:off x="240409" y="4221364"/>
            <a:ext cx="881443" cy="5954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2800" dirty="0">
                <a:latin typeface="Bookman Old Style" panose="02050604050505020204" pitchFamily="18" charset="0"/>
              </a:rPr>
              <a:t>Mn</a:t>
            </a:r>
          </a:p>
        </p:txBody>
      </p:sp>
      <p:sp>
        <p:nvSpPr>
          <p:cNvPr id="103" name="Rectangle 102">
            <a:extLst>
              <a:ext uri="{FF2B5EF4-FFF2-40B4-BE49-F238E27FC236}">
                <a16:creationId xmlns:a16="http://schemas.microsoft.com/office/drawing/2014/main" id="{B3838ECE-00B4-184F-B303-07BFCD736B33}"/>
              </a:ext>
            </a:extLst>
          </p:cNvPr>
          <p:cNvSpPr/>
          <p:nvPr/>
        </p:nvSpPr>
        <p:spPr>
          <a:xfrm rot="3123154">
            <a:off x="4052059" y="4463827"/>
            <a:ext cx="738605" cy="5954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2800" dirty="0">
                <a:latin typeface="Bookman Old Style" panose="02050604050505020204" pitchFamily="18" charset="0"/>
              </a:rPr>
              <a:t>F</a:t>
            </a:r>
          </a:p>
        </p:txBody>
      </p:sp>
      <p:sp>
        <p:nvSpPr>
          <p:cNvPr id="104" name="Rectangle 103">
            <a:extLst>
              <a:ext uri="{FF2B5EF4-FFF2-40B4-BE49-F238E27FC236}">
                <a16:creationId xmlns:a16="http://schemas.microsoft.com/office/drawing/2014/main" id="{29361C4A-F87B-5D43-921D-7EACB300F844}"/>
              </a:ext>
            </a:extLst>
          </p:cNvPr>
          <p:cNvSpPr/>
          <p:nvPr/>
        </p:nvSpPr>
        <p:spPr>
          <a:xfrm rot="18224399">
            <a:off x="76411" y="110550"/>
            <a:ext cx="738605" cy="5954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2800">
                <a:latin typeface="Bookman Old Style" panose="02050604050505020204" pitchFamily="18" charset="0"/>
              </a:rPr>
              <a:t>Na</a:t>
            </a:r>
          </a:p>
        </p:txBody>
      </p:sp>
    </p:spTree>
    <p:extLst>
      <p:ext uri="{BB962C8B-B14F-4D97-AF65-F5344CB8AC3E}">
        <p14:creationId xmlns:p14="http://schemas.microsoft.com/office/powerpoint/2010/main" val="27063879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7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" presetID="42" presetClass="entr" presetSubtype="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10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10" presetClass="entr" presetSubtype="0" fill="hold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7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47" presetClass="entr" presetSubtype="0" fill="hold" grpId="0" nodeType="withEffect">
                                      <p:stCondLst>
                                        <p:cond delay="250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1000"/>
                                            <p:tgtEl>
                                              <p:spTgt spid="8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1" dur="10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10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42" presetClass="entr" presetSubtype="0" fill="hold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5" dur="10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6" dur="10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10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" presetID="52" presetClass="entr" presetSubtype="0" fill="hold" grpId="0" nodeType="withEffect">
                                      <p:stCondLst>
                                        <p:cond delay="400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Scale>
                                          <p:cBhvr>
                                            <p:cTn id="30" dur="10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</p:cBhvr>
                                          <p:from x="250000" y="250000"/>
                                          <p:to x="100000" y="100000"/>
                                        </p:animScale>
    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    <p:cBhvr>
                                            <p:cTn id="31" dur="10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  <p:animEffect transition="in" filter="fade">
                                          <p:cBhvr>
                                            <p:cTn id="32" dur="10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4" fill="hold" nodeType="withEffect" p14:presetBounceEnd="52000">
                                      <p:stCondLst>
                                        <p:cond delay="80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35" dur="150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36" dur="150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42" presetClass="entr" presetSubtype="0" fill="hold" nodeType="withEffect">
                                      <p:stCondLst>
                                        <p:cond delay="925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9" dur="10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0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2" presetID="53" presetClass="entr" presetSubtype="16" fill="hold" nodeType="withEffect">
                                      <p:stCondLst>
                                        <p:cond delay="1025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6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7" presetID="10" presetClass="entr" presetSubtype="0" fill="hold" nodeType="withEffect">
                                      <p:stCondLst>
                                        <p:cond delay="1075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9" dur="500"/>
                                            <p:tgtEl>
                                              <p:spTgt spid="9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0" presetID="10" presetClass="entr" presetSubtype="0" fill="hold" nodeType="withEffect">
                                      <p:stCondLst>
                                        <p:cond delay="1125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2" dur="500"/>
                                            <p:tgtEl>
                                              <p:spTgt spid="9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5" grpId="0" animBg="1"/>
          <p:bldP spid="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7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" presetID="42" presetClass="entr" presetSubtype="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10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10" presetClass="entr" presetSubtype="0" fill="hold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7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47" presetClass="entr" presetSubtype="0" fill="hold" grpId="0" nodeType="withEffect">
                                      <p:stCondLst>
                                        <p:cond delay="250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1000"/>
                                            <p:tgtEl>
                                              <p:spTgt spid="8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1" dur="10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10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42" presetClass="entr" presetSubtype="0" fill="hold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5" dur="10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6" dur="10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10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" presetID="52" presetClass="entr" presetSubtype="0" fill="hold" grpId="0" nodeType="withEffect">
                                      <p:stCondLst>
                                        <p:cond delay="400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Scale>
                                          <p:cBhvr>
                                            <p:cTn id="30" dur="10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</p:cBhvr>
                                          <p:from x="250000" y="250000"/>
                                          <p:to x="100000" y="100000"/>
                                        </p:animScale>
    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    <p:cBhvr>
                                            <p:cTn id="31" dur="10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  <p:animEffect transition="in" filter="fade">
                                          <p:cBhvr>
                                            <p:cTn id="32" dur="10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4" fill="hold" nodeType="withEffect">
                                      <p:stCondLst>
                                        <p:cond delay="80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150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150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42" presetClass="entr" presetSubtype="0" fill="hold" nodeType="withEffect">
                                      <p:stCondLst>
                                        <p:cond delay="925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9" dur="10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0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2" presetID="53" presetClass="entr" presetSubtype="16" fill="hold" nodeType="withEffect">
                                      <p:stCondLst>
                                        <p:cond delay="1025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6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7" presetID="10" presetClass="entr" presetSubtype="0" fill="hold" nodeType="withEffect">
                                      <p:stCondLst>
                                        <p:cond delay="1075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9" dur="500"/>
                                            <p:tgtEl>
                                              <p:spTgt spid="9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0" presetID="10" presetClass="entr" presetSubtype="0" fill="hold" nodeType="withEffect">
                                      <p:stCondLst>
                                        <p:cond delay="1125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2" dur="500"/>
                                            <p:tgtEl>
                                              <p:spTgt spid="9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5" grpId="0" animBg="1"/>
          <p:bldP spid="2" grpId="0"/>
        </p:bldLst>
      </p:timing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-413"/>
            <a:ext cx="12192000" cy="6858000"/>
          </a:xfrm>
          <a:prstGeom prst="rect">
            <a:avLst/>
          </a:prstGeom>
          <a:solidFill>
            <a:srgbClr val="19B4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任意多边形 28"/>
          <p:cNvSpPr/>
          <p:nvPr/>
        </p:nvSpPr>
        <p:spPr>
          <a:xfrm>
            <a:off x="0" y="6302326"/>
            <a:ext cx="12192000" cy="675249"/>
          </a:xfrm>
          <a:custGeom>
            <a:avLst/>
            <a:gdLst>
              <a:gd name="connsiteX0" fmla="*/ 1848026 w 12192000"/>
              <a:gd name="connsiteY0" fmla="*/ 1 h 1096647"/>
              <a:gd name="connsiteX1" fmla="*/ 3002111 w 12192000"/>
              <a:gd name="connsiteY1" fmla="*/ 237513 h 1096647"/>
              <a:gd name="connsiteX2" fmla="*/ 3047089 w 12192000"/>
              <a:gd name="connsiteY2" fmla="*/ 186452 h 1096647"/>
              <a:gd name="connsiteX3" fmla="*/ 3047089 w 12192000"/>
              <a:gd name="connsiteY3" fmla="*/ 186090 h 1096647"/>
              <a:gd name="connsiteX4" fmla="*/ 4571971 w 12192000"/>
              <a:gd name="connsiteY4" fmla="*/ 186090 h 1096647"/>
              <a:gd name="connsiteX5" fmla="*/ 6096853 w 12192000"/>
              <a:gd name="connsiteY5" fmla="*/ 186090 h 1096647"/>
              <a:gd name="connsiteX6" fmla="*/ 6096853 w 12192000"/>
              <a:gd name="connsiteY6" fmla="*/ 188511 h 1096647"/>
              <a:gd name="connsiteX7" fmla="*/ 6136844 w 12192000"/>
              <a:gd name="connsiteY7" fmla="*/ 142548 h 1096647"/>
              <a:gd name="connsiteX8" fmla="*/ 6428715 w 12192000"/>
              <a:gd name="connsiteY8" fmla="*/ 7236 h 1096647"/>
              <a:gd name="connsiteX9" fmla="*/ 7620030 w 12192000"/>
              <a:gd name="connsiteY9" fmla="*/ 190470 h 1096647"/>
              <a:gd name="connsiteX10" fmla="*/ 9097259 w 12192000"/>
              <a:gd name="connsiteY10" fmla="*/ 244568 h 1096647"/>
              <a:gd name="connsiteX11" fmla="*/ 9142236 w 12192000"/>
              <a:gd name="connsiteY11" fmla="*/ 193507 h 1096647"/>
              <a:gd name="connsiteX12" fmla="*/ 9142236 w 12192000"/>
              <a:gd name="connsiteY12" fmla="*/ 193146 h 1096647"/>
              <a:gd name="connsiteX13" fmla="*/ 10667118 w 12192000"/>
              <a:gd name="connsiteY13" fmla="*/ 193146 h 1096647"/>
              <a:gd name="connsiteX14" fmla="*/ 12192000 w 12192000"/>
              <a:gd name="connsiteY14" fmla="*/ 193146 h 1096647"/>
              <a:gd name="connsiteX15" fmla="*/ 12192000 w 12192000"/>
              <a:gd name="connsiteY15" fmla="*/ 1096647 h 1096647"/>
              <a:gd name="connsiteX16" fmla="*/ 0 w 12192000"/>
              <a:gd name="connsiteY16" fmla="*/ 1096647 h 1096647"/>
              <a:gd name="connsiteX17" fmla="*/ 0 w 12192000"/>
              <a:gd name="connsiteY17" fmla="*/ 183415 h 1096647"/>
              <a:gd name="connsiteX18" fmla="*/ 333568 w 12192000"/>
              <a:gd name="connsiteY18" fmla="*/ 181 h 1096647"/>
              <a:gd name="connsiteX19" fmla="*/ 1524882 w 12192000"/>
              <a:gd name="connsiteY19" fmla="*/ 183415 h 1096647"/>
              <a:gd name="connsiteX20" fmla="*/ 1848026 w 12192000"/>
              <a:gd name="connsiteY20" fmla="*/ 1 h 1096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2192000" h="1096647">
                <a:moveTo>
                  <a:pt x="1848026" y="1"/>
                </a:moveTo>
                <a:cubicBezTo>
                  <a:pt x="2232722" y="981"/>
                  <a:pt x="2617417" y="631037"/>
                  <a:pt x="3002111" y="237513"/>
                </a:cubicBezTo>
                <a:lnTo>
                  <a:pt x="3047089" y="186452"/>
                </a:lnTo>
                <a:lnTo>
                  <a:pt x="3047089" y="186090"/>
                </a:lnTo>
                <a:cubicBezTo>
                  <a:pt x="3555383" y="-449278"/>
                  <a:pt x="4063678" y="821458"/>
                  <a:pt x="4571971" y="186090"/>
                </a:cubicBezTo>
                <a:cubicBezTo>
                  <a:pt x="5080265" y="-449278"/>
                  <a:pt x="5588560" y="821458"/>
                  <a:pt x="6096853" y="186090"/>
                </a:cubicBezTo>
                <a:lnTo>
                  <a:pt x="6096853" y="188511"/>
                </a:lnTo>
                <a:lnTo>
                  <a:pt x="6136844" y="142548"/>
                </a:lnTo>
                <a:cubicBezTo>
                  <a:pt x="6234135" y="40341"/>
                  <a:pt x="6331425" y="4148"/>
                  <a:pt x="6428715" y="7236"/>
                </a:cubicBezTo>
                <a:cubicBezTo>
                  <a:pt x="6825820" y="19839"/>
                  <a:pt x="7222925" y="686852"/>
                  <a:pt x="7620030" y="190470"/>
                </a:cubicBezTo>
                <a:cubicBezTo>
                  <a:pt x="8112439" y="-425043"/>
                  <a:pt x="8604849" y="748279"/>
                  <a:pt x="9097259" y="244568"/>
                </a:cubicBezTo>
                <a:lnTo>
                  <a:pt x="9142236" y="193507"/>
                </a:lnTo>
                <a:lnTo>
                  <a:pt x="9142236" y="193146"/>
                </a:lnTo>
                <a:cubicBezTo>
                  <a:pt x="9650530" y="-442223"/>
                  <a:pt x="10158824" y="828513"/>
                  <a:pt x="10667118" y="193146"/>
                </a:cubicBezTo>
                <a:cubicBezTo>
                  <a:pt x="11175412" y="-442223"/>
                  <a:pt x="11683706" y="828513"/>
                  <a:pt x="12192000" y="193146"/>
                </a:cubicBezTo>
                <a:lnTo>
                  <a:pt x="12192000" y="1096647"/>
                </a:lnTo>
                <a:lnTo>
                  <a:pt x="0" y="1096647"/>
                </a:lnTo>
                <a:lnTo>
                  <a:pt x="0" y="183415"/>
                </a:lnTo>
                <a:cubicBezTo>
                  <a:pt x="111190" y="44428"/>
                  <a:pt x="222379" y="-3349"/>
                  <a:pt x="333568" y="181"/>
                </a:cubicBezTo>
                <a:cubicBezTo>
                  <a:pt x="730673" y="12784"/>
                  <a:pt x="1127777" y="679796"/>
                  <a:pt x="1524882" y="183415"/>
                </a:cubicBezTo>
                <a:cubicBezTo>
                  <a:pt x="1632597" y="48772"/>
                  <a:pt x="1740311" y="-274"/>
                  <a:pt x="1848026" y="1"/>
                </a:cubicBezTo>
                <a:close/>
              </a:path>
            </a:pathLst>
          </a:custGeom>
          <a:solidFill>
            <a:srgbClr val="68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任意多边形 29"/>
          <p:cNvSpPr/>
          <p:nvPr/>
        </p:nvSpPr>
        <p:spPr>
          <a:xfrm flipH="1">
            <a:off x="0" y="6355554"/>
            <a:ext cx="12192000" cy="626013"/>
          </a:xfrm>
          <a:custGeom>
            <a:avLst/>
            <a:gdLst>
              <a:gd name="connsiteX0" fmla="*/ 1848026 w 12192000"/>
              <a:gd name="connsiteY0" fmla="*/ 1 h 944247"/>
              <a:gd name="connsiteX1" fmla="*/ 1524882 w 12192000"/>
              <a:gd name="connsiteY1" fmla="*/ 183415 h 944247"/>
              <a:gd name="connsiteX2" fmla="*/ 333568 w 12192000"/>
              <a:gd name="connsiteY2" fmla="*/ 181 h 944247"/>
              <a:gd name="connsiteX3" fmla="*/ 0 w 12192000"/>
              <a:gd name="connsiteY3" fmla="*/ 183415 h 944247"/>
              <a:gd name="connsiteX4" fmla="*/ 0 w 12192000"/>
              <a:gd name="connsiteY4" fmla="*/ 944247 h 944247"/>
              <a:gd name="connsiteX5" fmla="*/ 12192000 w 12192000"/>
              <a:gd name="connsiteY5" fmla="*/ 944247 h 944247"/>
              <a:gd name="connsiteX6" fmla="*/ 12192000 w 12192000"/>
              <a:gd name="connsiteY6" fmla="*/ 193146 h 944247"/>
              <a:gd name="connsiteX7" fmla="*/ 10667118 w 12192000"/>
              <a:gd name="connsiteY7" fmla="*/ 193146 h 944247"/>
              <a:gd name="connsiteX8" fmla="*/ 9142236 w 12192000"/>
              <a:gd name="connsiteY8" fmla="*/ 193146 h 944247"/>
              <a:gd name="connsiteX9" fmla="*/ 9142236 w 12192000"/>
              <a:gd name="connsiteY9" fmla="*/ 193507 h 944247"/>
              <a:gd name="connsiteX10" fmla="*/ 9097259 w 12192000"/>
              <a:gd name="connsiteY10" fmla="*/ 244568 h 944247"/>
              <a:gd name="connsiteX11" fmla="*/ 7620030 w 12192000"/>
              <a:gd name="connsiteY11" fmla="*/ 190470 h 944247"/>
              <a:gd name="connsiteX12" fmla="*/ 6428715 w 12192000"/>
              <a:gd name="connsiteY12" fmla="*/ 7236 h 944247"/>
              <a:gd name="connsiteX13" fmla="*/ 6136844 w 12192000"/>
              <a:gd name="connsiteY13" fmla="*/ 142548 h 944247"/>
              <a:gd name="connsiteX14" fmla="*/ 6096852 w 12192000"/>
              <a:gd name="connsiteY14" fmla="*/ 188511 h 944247"/>
              <a:gd name="connsiteX15" fmla="*/ 6096852 w 12192000"/>
              <a:gd name="connsiteY15" fmla="*/ 186090 h 944247"/>
              <a:gd name="connsiteX16" fmla="*/ 4571971 w 12192000"/>
              <a:gd name="connsiteY16" fmla="*/ 186090 h 944247"/>
              <a:gd name="connsiteX17" fmla="*/ 3047088 w 12192000"/>
              <a:gd name="connsiteY17" fmla="*/ 186090 h 944247"/>
              <a:gd name="connsiteX18" fmla="*/ 3047088 w 12192000"/>
              <a:gd name="connsiteY18" fmla="*/ 186452 h 944247"/>
              <a:gd name="connsiteX19" fmla="*/ 3002111 w 12192000"/>
              <a:gd name="connsiteY19" fmla="*/ 237513 h 944247"/>
              <a:gd name="connsiteX20" fmla="*/ 1848026 w 12192000"/>
              <a:gd name="connsiteY20" fmla="*/ 1 h 944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2192000" h="944247">
                <a:moveTo>
                  <a:pt x="1848026" y="1"/>
                </a:moveTo>
                <a:cubicBezTo>
                  <a:pt x="1740311" y="-274"/>
                  <a:pt x="1632597" y="48772"/>
                  <a:pt x="1524882" y="183415"/>
                </a:cubicBezTo>
                <a:cubicBezTo>
                  <a:pt x="1127777" y="679796"/>
                  <a:pt x="730672" y="12784"/>
                  <a:pt x="333568" y="181"/>
                </a:cubicBezTo>
                <a:cubicBezTo>
                  <a:pt x="222378" y="-3349"/>
                  <a:pt x="111189" y="44428"/>
                  <a:pt x="0" y="183415"/>
                </a:cubicBezTo>
                <a:lnTo>
                  <a:pt x="0" y="944247"/>
                </a:lnTo>
                <a:lnTo>
                  <a:pt x="12192000" y="944247"/>
                </a:lnTo>
                <a:lnTo>
                  <a:pt x="12192000" y="193146"/>
                </a:lnTo>
                <a:cubicBezTo>
                  <a:pt x="11683706" y="828513"/>
                  <a:pt x="11175412" y="-442223"/>
                  <a:pt x="10667118" y="193146"/>
                </a:cubicBezTo>
                <a:cubicBezTo>
                  <a:pt x="10158824" y="828513"/>
                  <a:pt x="9650530" y="-442223"/>
                  <a:pt x="9142236" y="193146"/>
                </a:cubicBezTo>
                <a:lnTo>
                  <a:pt x="9142236" y="193507"/>
                </a:lnTo>
                <a:lnTo>
                  <a:pt x="9097259" y="244568"/>
                </a:lnTo>
                <a:cubicBezTo>
                  <a:pt x="8604849" y="748279"/>
                  <a:pt x="8112439" y="-425043"/>
                  <a:pt x="7620030" y="190470"/>
                </a:cubicBezTo>
                <a:cubicBezTo>
                  <a:pt x="7222925" y="686852"/>
                  <a:pt x="6825820" y="19839"/>
                  <a:pt x="6428715" y="7236"/>
                </a:cubicBezTo>
                <a:cubicBezTo>
                  <a:pt x="6331425" y="4148"/>
                  <a:pt x="6234135" y="40341"/>
                  <a:pt x="6136844" y="142548"/>
                </a:cubicBezTo>
                <a:lnTo>
                  <a:pt x="6096852" y="188511"/>
                </a:lnTo>
                <a:lnTo>
                  <a:pt x="6096852" y="186090"/>
                </a:lnTo>
                <a:cubicBezTo>
                  <a:pt x="5588559" y="821458"/>
                  <a:pt x="5080265" y="-449278"/>
                  <a:pt x="4571971" y="186090"/>
                </a:cubicBezTo>
                <a:cubicBezTo>
                  <a:pt x="4063677" y="821458"/>
                  <a:pt x="3555382" y="-449278"/>
                  <a:pt x="3047088" y="186090"/>
                </a:cubicBezTo>
                <a:lnTo>
                  <a:pt x="3047088" y="186452"/>
                </a:lnTo>
                <a:lnTo>
                  <a:pt x="3002111" y="237513"/>
                </a:lnTo>
                <a:cubicBezTo>
                  <a:pt x="2617416" y="631037"/>
                  <a:pt x="2232722" y="981"/>
                  <a:pt x="1848026" y="1"/>
                </a:cubicBezTo>
                <a:close/>
              </a:path>
            </a:pathLst>
          </a:custGeom>
          <a:solidFill>
            <a:srgbClr val="1CD8EC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8" name="图片 2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59" b="42760"/>
          <a:stretch/>
        </p:blipFill>
        <p:spPr>
          <a:xfrm flipH="1">
            <a:off x="5939174" y="2334827"/>
            <a:ext cx="5641661" cy="605481"/>
          </a:xfrm>
          <a:prstGeom prst="rect">
            <a:avLst/>
          </a:prstGeom>
        </p:spPr>
      </p:pic>
      <p:grpSp>
        <p:nvGrpSpPr>
          <p:cNvPr id="12" name="组合 11"/>
          <p:cNvGrpSpPr/>
          <p:nvPr/>
        </p:nvGrpSpPr>
        <p:grpSpPr>
          <a:xfrm>
            <a:off x="614073" y="359083"/>
            <a:ext cx="1284558" cy="1284558"/>
            <a:chOff x="2132930" y="1035327"/>
            <a:chExt cx="1307248" cy="1307248"/>
          </a:xfrm>
        </p:grpSpPr>
        <p:grpSp>
          <p:nvGrpSpPr>
            <p:cNvPr id="13" name="组合 12"/>
            <p:cNvGrpSpPr/>
            <p:nvPr/>
          </p:nvGrpSpPr>
          <p:grpSpPr>
            <a:xfrm rot="20755360">
              <a:off x="2132930" y="1035327"/>
              <a:ext cx="1307248" cy="1307248"/>
              <a:chOff x="5153025" y="4019551"/>
              <a:chExt cx="1866899" cy="1866899"/>
            </a:xfrm>
          </p:grpSpPr>
          <p:sp>
            <p:nvSpPr>
              <p:cNvPr id="15" name="椭圆 14"/>
              <p:cNvSpPr/>
              <p:nvPr/>
            </p:nvSpPr>
            <p:spPr>
              <a:xfrm>
                <a:off x="5566468" y="4396051"/>
                <a:ext cx="1047657" cy="1047657"/>
              </a:xfrm>
              <a:prstGeom prst="ellipse">
                <a:avLst/>
              </a:prstGeom>
              <a:solidFill>
                <a:srgbClr val="FFC000"/>
              </a:solidFill>
              <a:ln w="22225">
                <a:solidFill>
                  <a:srgbClr val="FFC000"/>
                </a:solidFill>
              </a:ln>
              <a:effectLst>
                <a:innerShdw blurRad="241300" dist="76200">
                  <a:srgbClr val="FFFF00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16" name="组合 15"/>
              <p:cNvGrpSpPr/>
              <p:nvPr/>
            </p:nvGrpSpPr>
            <p:grpSpPr>
              <a:xfrm>
                <a:off x="6050915" y="4019551"/>
                <a:ext cx="71120" cy="1866899"/>
                <a:chOff x="6072187" y="3914775"/>
                <a:chExt cx="0" cy="2143125"/>
              </a:xfrm>
            </p:grpSpPr>
            <p:cxnSp>
              <p:nvCxnSpPr>
                <p:cNvPr id="26" name="直接连接符 25"/>
                <p:cNvCxnSpPr/>
                <p:nvPr/>
              </p:nvCxnSpPr>
              <p:spPr>
                <a:xfrm>
                  <a:off x="6072187" y="3914775"/>
                  <a:ext cx="0" cy="247650"/>
                </a:xfrm>
                <a:prstGeom prst="line">
                  <a:avLst/>
                </a:prstGeom>
                <a:ln w="88900" cap="rnd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直接连接符 26"/>
                <p:cNvCxnSpPr/>
                <p:nvPr/>
              </p:nvCxnSpPr>
              <p:spPr>
                <a:xfrm>
                  <a:off x="6072187" y="5810250"/>
                  <a:ext cx="0" cy="247650"/>
                </a:xfrm>
                <a:prstGeom prst="line">
                  <a:avLst/>
                </a:prstGeom>
                <a:ln w="88900" cap="rnd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7" name="组合 16"/>
              <p:cNvGrpSpPr/>
              <p:nvPr/>
            </p:nvGrpSpPr>
            <p:grpSpPr>
              <a:xfrm rot="16200000">
                <a:off x="6050915" y="4019551"/>
                <a:ext cx="71120" cy="1866899"/>
                <a:chOff x="6072187" y="3914775"/>
                <a:chExt cx="0" cy="2143125"/>
              </a:xfrm>
            </p:grpSpPr>
            <p:cxnSp>
              <p:nvCxnSpPr>
                <p:cNvPr id="24" name="直接连接符 23"/>
                <p:cNvCxnSpPr/>
                <p:nvPr/>
              </p:nvCxnSpPr>
              <p:spPr>
                <a:xfrm>
                  <a:off x="6072187" y="3914775"/>
                  <a:ext cx="0" cy="247650"/>
                </a:xfrm>
                <a:prstGeom prst="line">
                  <a:avLst/>
                </a:prstGeom>
                <a:ln w="88900" cap="rnd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直接连接符 24"/>
                <p:cNvCxnSpPr/>
                <p:nvPr/>
              </p:nvCxnSpPr>
              <p:spPr>
                <a:xfrm>
                  <a:off x="6072187" y="5810250"/>
                  <a:ext cx="0" cy="247650"/>
                </a:xfrm>
                <a:prstGeom prst="line">
                  <a:avLst/>
                </a:prstGeom>
                <a:ln w="88900" cap="rnd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8" name="组合 17"/>
              <p:cNvGrpSpPr/>
              <p:nvPr/>
            </p:nvGrpSpPr>
            <p:grpSpPr>
              <a:xfrm rot="2700000">
                <a:off x="6050915" y="4019551"/>
                <a:ext cx="71120" cy="1866899"/>
                <a:chOff x="6072187" y="3914775"/>
                <a:chExt cx="0" cy="2143125"/>
              </a:xfrm>
            </p:grpSpPr>
            <p:cxnSp>
              <p:nvCxnSpPr>
                <p:cNvPr id="22" name="直接连接符 21"/>
                <p:cNvCxnSpPr/>
                <p:nvPr/>
              </p:nvCxnSpPr>
              <p:spPr>
                <a:xfrm>
                  <a:off x="6072187" y="3914775"/>
                  <a:ext cx="0" cy="247650"/>
                </a:xfrm>
                <a:prstGeom prst="line">
                  <a:avLst/>
                </a:prstGeom>
                <a:ln w="88900" cap="rnd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直接连接符 22"/>
                <p:cNvCxnSpPr/>
                <p:nvPr/>
              </p:nvCxnSpPr>
              <p:spPr>
                <a:xfrm>
                  <a:off x="6072187" y="5810250"/>
                  <a:ext cx="0" cy="247650"/>
                </a:xfrm>
                <a:prstGeom prst="line">
                  <a:avLst/>
                </a:prstGeom>
                <a:ln w="88900" cap="rnd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9" name="组合 18"/>
              <p:cNvGrpSpPr/>
              <p:nvPr/>
            </p:nvGrpSpPr>
            <p:grpSpPr>
              <a:xfrm rot="18900000" flipH="1">
                <a:off x="6050915" y="4019551"/>
                <a:ext cx="71120" cy="1866899"/>
                <a:chOff x="6072187" y="3914775"/>
                <a:chExt cx="0" cy="2143125"/>
              </a:xfrm>
            </p:grpSpPr>
            <p:cxnSp>
              <p:nvCxnSpPr>
                <p:cNvPr id="20" name="直接连接符 19"/>
                <p:cNvCxnSpPr/>
                <p:nvPr/>
              </p:nvCxnSpPr>
              <p:spPr>
                <a:xfrm>
                  <a:off x="6072187" y="3914775"/>
                  <a:ext cx="0" cy="247650"/>
                </a:xfrm>
                <a:prstGeom prst="line">
                  <a:avLst/>
                </a:prstGeom>
                <a:ln w="88900" cap="rnd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直接连接符 20"/>
                <p:cNvCxnSpPr/>
                <p:nvPr/>
              </p:nvCxnSpPr>
              <p:spPr>
                <a:xfrm>
                  <a:off x="6072187" y="5810250"/>
                  <a:ext cx="0" cy="247650"/>
                </a:xfrm>
                <a:prstGeom prst="line">
                  <a:avLst/>
                </a:prstGeom>
                <a:ln w="88900" cap="rnd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14" name="弧形 13"/>
            <p:cNvSpPr/>
            <p:nvPr/>
          </p:nvSpPr>
          <p:spPr>
            <a:xfrm>
              <a:off x="2477044" y="1366932"/>
              <a:ext cx="594214" cy="594214"/>
            </a:xfrm>
            <a:prstGeom prst="arc">
              <a:avLst/>
            </a:prstGeom>
            <a:ln w="508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9" name="组合 8"/>
          <p:cNvGrpSpPr/>
          <p:nvPr/>
        </p:nvGrpSpPr>
        <p:grpSpPr>
          <a:xfrm flipH="1">
            <a:off x="191406" y="702499"/>
            <a:ext cx="2279120" cy="1429457"/>
            <a:chOff x="594424" y="1153191"/>
            <a:chExt cx="2605976" cy="1634460"/>
          </a:xfrm>
        </p:grpSpPr>
        <p:sp>
          <p:nvSpPr>
            <p:cNvPr id="10" name="任意多边形 9"/>
            <p:cNvSpPr/>
            <p:nvPr/>
          </p:nvSpPr>
          <p:spPr>
            <a:xfrm>
              <a:off x="616196" y="1175175"/>
              <a:ext cx="2584204" cy="1612476"/>
            </a:xfrm>
            <a:custGeom>
              <a:avLst/>
              <a:gdLst>
                <a:gd name="connsiteX0" fmla="*/ 1389184 w 3610707"/>
                <a:gd name="connsiteY0" fmla="*/ 0 h 2450125"/>
                <a:gd name="connsiteX1" fmla="*/ 2191163 w 3610707"/>
                <a:gd name="connsiteY1" fmla="*/ 426409 h 2450125"/>
                <a:gd name="connsiteX2" fmla="*/ 2262626 w 3610707"/>
                <a:gd name="connsiteY2" fmla="*/ 558069 h 2450125"/>
                <a:gd name="connsiteX3" fmla="*/ 2332890 w 3610707"/>
                <a:gd name="connsiteY3" fmla="*/ 550986 h 2450125"/>
                <a:gd name="connsiteX4" fmla="*/ 2894584 w 3610707"/>
                <a:gd name="connsiteY4" fmla="*/ 923302 h 2450125"/>
                <a:gd name="connsiteX5" fmla="*/ 2915413 w 3610707"/>
                <a:gd name="connsiteY5" fmla="*/ 990402 h 2450125"/>
                <a:gd name="connsiteX6" fmla="*/ 2934595 w 3610707"/>
                <a:gd name="connsiteY6" fmla="*/ 984447 h 2450125"/>
                <a:gd name="connsiteX7" fmla="*/ 3048000 w 3610707"/>
                <a:gd name="connsiteY7" fmla="*/ 973015 h 2450125"/>
                <a:gd name="connsiteX8" fmla="*/ 3610707 w 3610707"/>
                <a:gd name="connsiteY8" fmla="*/ 1535722 h 2450125"/>
                <a:gd name="connsiteX9" fmla="*/ 3048000 w 3610707"/>
                <a:gd name="connsiteY9" fmla="*/ 2098429 h 2450125"/>
                <a:gd name="connsiteX10" fmla="*/ 2934595 w 3610707"/>
                <a:gd name="connsiteY10" fmla="*/ 2086997 h 2450125"/>
                <a:gd name="connsiteX11" fmla="*/ 2841470 w 3610707"/>
                <a:gd name="connsiteY11" fmla="*/ 2058089 h 2450125"/>
                <a:gd name="connsiteX12" fmla="*/ 2778805 w 3610707"/>
                <a:gd name="connsiteY12" fmla="*/ 2134039 h 2450125"/>
                <a:gd name="connsiteX13" fmla="*/ 2327029 w 3610707"/>
                <a:gd name="connsiteY13" fmla="*/ 2321171 h 2450125"/>
                <a:gd name="connsiteX14" fmla="*/ 1897442 w 3610707"/>
                <a:gd name="connsiteY14" fmla="*/ 2155195 h 2450125"/>
                <a:gd name="connsiteX15" fmla="*/ 1878393 w 3610707"/>
                <a:gd name="connsiteY15" fmla="*/ 2135215 h 2450125"/>
                <a:gd name="connsiteX16" fmla="*/ 1860361 w 3610707"/>
                <a:gd name="connsiteY16" fmla="*/ 2168437 h 2450125"/>
                <a:gd name="connsiteX17" fmla="*/ 1330568 w 3610707"/>
                <a:gd name="connsiteY17" fmla="*/ 2450125 h 2450125"/>
                <a:gd name="connsiteX18" fmla="*/ 800775 w 3610707"/>
                <a:gd name="connsiteY18" fmla="*/ 2168437 h 2450125"/>
                <a:gd name="connsiteX19" fmla="*/ 771869 w 3610707"/>
                <a:gd name="connsiteY19" fmla="*/ 2115180 h 2450125"/>
                <a:gd name="connsiteX20" fmla="*/ 753583 w 3610707"/>
                <a:gd name="connsiteY20" fmla="*/ 2120856 h 2450125"/>
                <a:gd name="connsiteX21" fmla="*/ 627184 w 3610707"/>
                <a:gd name="connsiteY21" fmla="*/ 2133598 h 2450125"/>
                <a:gd name="connsiteX22" fmla="*/ 0 w 3610707"/>
                <a:gd name="connsiteY22" fmla="*/ 1506414 h 2450125"/>
                <a:gd name="connsiteX23" fmla="*/ 383056 w 3610707"/>
                <a:gd name="connsiteY23" fmla="*/ 928517 h 2450125"/>
                <a:gd name="connsiteX24" fmla="*/ 424632 w 3610707"/>
                <a:gd name="connsiteY24" fmla="*/ 915611 h 2450125"/>
                <a:gd name="connsiteX25" fmla="*/ 427023 w 3610707"/>
                <a:gd name="connsiteY25" fmla="*/ 868268 h 2450125"/>
                <a:gd name="connsiteX26" fmla="*/ 1389184 w 3610707"/>
                <a:gd name="connsiteY26" fmla="*/ 0 h 245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610707" h="2450125">
                  <a:moveTo>
                    <a:pt x="1389184" y="0"/>
                  </a:moveTo>
                  <a:cubicBezTo>
                    <a:pt x="1723024" y="0"/>
                    <a:pt x="2017359" y="169144"/>
                    <a:pt x="2191163" y="426409"/>
                  </a:cubicBezTo>
                  <a:lnTo>
                    <a:pt x="2262626" y="558069"/>
                  </a:lnTo>
                  <a:lnTo>
                    <a:pt x="2332890" y="550986"/>
                  </a:lnTo>
                  <a:cubicBezTo>
                    <a:pt x="2585394" y="550986"/>
                    <a:pt x="2802042" y="704507"/>
                    <a:pt x="2894584" y="923302"/>
                  </a:cubicBezTo>
                  <a:lnTo>
                    <a:pt x="2915413" y="990402"/>
                  </a:lnTo>
                  <a:lnTo>
                    <a:pt x="2934595" y="984447"/>
                  </a:lnTo>
                  <a:cubicBezTo>
                    <a:pt x="2971226" y="976951"/>
                    <a:pt x="3009154" y="973015"/>
                    <a:pt x="3048000" y="973015"/>
                  </a:cubicBezTo>
                  <a:cubicBezTo>
                    <a:pt x="3358774" y="973015"/>
                    <a:pt x="3610707" y="1224948"/>
                    <a:pt x="3610707" y="1535722"/>
                  </a:cubicBezTo>
                  <a:cubicBezTo>
                    <a:pt x="3610707" y="1846496"/>
                    <a:pt x="3358774" y="2098429"/>
                    <a:pt x="3048000" y="2098429"/>
                  </a:cubicBezTo>
                  <a:cubicBezTo>
                    <a:pt x="3009154" y="2098429"/>
                    <a:pt x="2971226" y="2094493"/>
                    <a:pt x="2934595" y="2086997"/>
                  </a:cubicBezTo>
                  <a:lnTo>
                    <a:pt x="2841470" y="2058089"/>
                  </a:lnTo>
                  <a:lnTo>
                    <a:pt x="2778805" y="2134039"/>
                  </a:lnTo>
                  <a:cubicBezTo>
                    <a:pt x="2663186" y="2249659"/>
                    <a:pt x="2503459" y="2321171"/>
                    <a:pt x="2327029" y="2321171"/>
                  </a:cubicBezTo>
                  <a:cubicBezTo>
                    <a:pt x="2161626" y="2321171"/>
                    <a:pt x="2010904" y="2258319"/>
                    <a:pt x="1897442" y="2155195"/>
                  </a:cubicBezTo>
                  <a:lnTo>
                    <a:pt x="1878393" y="2135215"/>
                  </a:lnTo>
                  <a:lnTo>
                    <a:pt x="1860361" y="2168437"/>
                  </a:lnTo>
                  <a:cubicBezTo>
                    <a:pt x="1745544" y="2338387"/>
                    <a:pt x="1551105" y="2450125"/>
                    <a:pt x="1330568" y="2450125"/>
                  </a:cubicBezTo>
                  <a:cubicBezTo>
                    <a:pt x="1110031" y="2450125"/>
                    <a:pt x="915592" y="2338387"/>
                    <a:pt x="800775" y="2168437"/>
                  </a:cubicBezTo>
                  <a:lnTo>
                    <a:pt x="771869" y="2115180"/>
                  </a:lnTo>
                  <a:lnTo>
                    <a:pt x="753583" y="2120856"/>
                  </a:lnTo>
                  <a:cubicBezTo>
                    <a:pt x="712755" y="2129211"/>
                    <a:pt x="670482" y="2133598"/>
                    <a:pt x="627184" y="2133598"/>
                  </a:cubicBezTo>
                  <a:cubicBezTo>
                    <a:pt x="280800" y="2133598"/>
                    <a:pt x="0" y="1852798"/>
                    <a:pt x="0" y="1506414"/>
                  </a:cubicBezTo>
                  <a:cubicBezTo>
                    <a:pt x="0" y="1246626"/>
                    <a:pt x="157950" y="1023729"/>
                    <a:pt x="383056" y="928517"/>
                  </a:cubicBezTo>
                  <a:lnTo>
                    <a:pt x="424632" y="915611"/>
                  </a:lnTo>
                  <a:lnTo>
                    <a:pt x="427023" y="868268"/>
                  </a:lnTo>
                  <a:cubicBezTo>
                    <a:pt x="476551" y="380575"/>
                    <a:pt x="888424" y="0"/>
                    <a:pt x="1389184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noFill/>
            </a:ln>
            <a:effectLst>
              <a:outerShdw blurRad="152400" dist="88900" dir="5400000" algn="t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>
              <a:off x="594424" y="1153191"/>
              <a:ext cx="2584204" cy="1612476"/>
            </a:xfrm>
            <a:custGeom>
              <a:avLst/>
              <a:gdLst>
                <a:gd name="connsiteX0" fmla="*/ 1389184 w 3610707"/>
                <a:gd name="connsiteY0" fmla="*/ 0 h 2450125"/>
                <a:gd name="connsiteX1" fmla="*/ 2191163 w 3610707"/>
                <a:gd name="connsiteY1" fmla="*/ 426409 h 2450125"/>
                <a:gd name="connsiteX2" fmla="*/ 2262626 w 3610707"/>
                <a:gd name="connsiteY2" fmla="*/ 558069 h 2450125"/>
                <a:gd name="connsiteX3" fmla="*/ 2332890 w 3610707"/>
                <a:gd name="connsiteY3" fmla="*/ 550986 h 2450125"/>
                <a:gd name="connsiteX4" fmla="*/ 2894584 w 3610707"/>
                <a:gd name="connsiteY4" fmla="*/ 923302 h 2450125"/>
                <a:gd name="connsiteX5" fmla="*/ 2915413 w 3610707"/>
                <a:gd name="connsiteY5" fmla="*/ 990402 h 2450125"/>
                <a:gd name="connsiteX6" fmla="*/ 2934595 w 3610707"/>
                <a:gd name="connsiteY6" fmla="*/ 984447 h 2450125"/>
                <a:gd name="connsiteX7" fmla="*/ 3048000 w 3610707"/>
                <a:gd name="connsiteY7" fmla="*/ 973015 h 2450125"/>
                <a:gd name="connsiteX8" fmla="*/ 3610707 w 3610707"/>
                <a:gd name="connsiteY8" fmla="*/ 1535722 h 2450125"/>
                <a:gd name="connsiteX9" fmla="*/ 3048000 w 3610707"/>
                <a:gd name="connsiteY9" fmla="*/ 2098429 h 2450125"/>
                <a:gd name="connsiteX10" fmla="*/ 2934595 w 3610707"/>
                <a:gd name="connsiteY10" fmla="*/ 2086997 h 2450125"/>
                <a:gd name="connsiteX11" fmla="*/ 2841470 w 3610707"/>
                <a:gd name="connsiteY11" fmla="*/ 2058089 h 2450125"/>
                <a:gd name="connsiteX12" fmla="*/ 2778805 w 3610707"/>
                <a:gd name="connsiteY12" fmla="*/ 2134039 h 2450125"/>
                <a:gd name="connsiteX13" fmla="*/ 2327029 w 3610707"/>
                <a:gd name="connsiteY13" fmla="*/ 2321171 h 2450125"/>
                <a:gd name="connsiteX14" fmla="*/ 1897442 w 3610707"/>
                <a:gd name="connsiteY14" fmla="*/ 2155195 h 2450125"/>
                <a:gd name="connsiteX15" fmla="*/ 1878393 w 3610707"/>
                <a:gd name="connsiteY15" fmla="*/ 2135215 h 2450125"/>
                <a:gd name="connsiteX16" fmla="*/ 1860361 w 3610707"/>
                <a:gd name="connsiteY16" fmla="*/ 2168437 h 2450125"/>
                <a:gd name="connsiteX17" fmla="*/ 1330568 w 3610707"/>
                <a:gd name="connsiteY17" fmla="*/ 2450125 h 2450125"/>
                <a:gd name="connsiteX18" fmla="*/ 800775 w 3610707"/>
                <a:gd name="connsiteY18" fmla="*/ 2168437 h 2450125"/>
                <a:gd name="connsiteX19" fmla="*/ 771869 w 3610707"/>
                <a:gd name="connsiteY19" fmla="*/ 2115180 h 2450125"/>
                <a:gd name="connsiteX20" fmla="*/ 753583 w 3610707"/>
                <a:gd name="connsiteY20" fmla="*/ 2120856 h 2450125"/>
                <a:gd name="connsiteX21" fmla="*/ 627184 w 3610707"/>
                <a:gd name="connsiteY21" fmla="*/ 2133598 h 2450125"/>
                <a:gd name="connsiteX22" fmla="*/ 0 w 3610707"/>
                <a:gd name="connsiteY22" fmla="*/ 1506414 h 2450125"/>
                <a:gd name="connsiteX23" fmla="*/ 383056 w 3610707"/>
                <a:gd name="connsiteY23" fmla="*/ 928517 h 2450125"/>
                <a:gd name="connsiteX24" fmla="*/ 424632 w 3610707"/>
                <a:gd name="connsiteY24" fmla="*/ 915611 h 2450125"/>
                <a:gd name="connsiteX25" fmla="*/ 427023 w 3610707"/>
                <a:gd name="connsiteY25" fmla="*/ 868268 h 2450125"/>
                <a:gd name="connsiteX26" fmla="*/ 1389184 w 3610707"/>
                <a:gd name="connsiteY26" fmla="*/ 0 h 245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610707" h="2450125">
                  <a:moveTo>
                    <a:pt x="1389184" y="0"/>
                  </a:moveTo>
                  <a:cubicBezTo>
                    <a:pt x="1723024" y="0"/>
                    <a:pt x="2017359" y="169144"/>
                    <a:pt x="2191163" y="426409"/>
                  </a:cubicBezTo>
                  <a:lnTo>
                    <a:pt x="2262626" y="558069"/>
                  </a:lnTo>
                  <a:lnTo>
                    <a:pt x="2332890" y="550986"/>
                  </a:lnTo>
                  <a:cubicBezTo>
                    <a:pt x="2585394" y="550986"/>
                    <a:pt x="2802042" y="704507"/>
                    <a:pt x="2894584" y="923302"/>
                  </a:cubicBezTo>
                  <a:lnTo>
                    <a:pt x="2915413" y="990402"/>
                  </a:lnTo>
                  <a:lnTo>
                    <a:pt x="2934595" y="984447"/>
                  </a:lnTo>
                  <a:cubicBezTo>
                    <a:pt x="2971226" y="976951"/>
                    <a:pt x="3009154" y="973015"/>
                    <a:pt x="3048000" y="973015"/>
                  </a:cubicBezTo>
                  <a:cubicBezTo>
                    <a:pt x="3358774" y="973015"/>
                    <a:pt x="3610707" y="1224948"/>
                    <a:pt x="3610707" y="1535722"/>
                  </a:cubicBezTo>
                  <a:cubicBezTo>
                    <a:pt x="3610707" y="1846496"/>
                    <a:pt x="3358774" y="2098429"/>
                    <a:pt x="3048000" y="2098429"/>
                  </a:cubicBezTo>
                  <a:cubicBezTo>
                    <a:pt x="3009154" y="2098429"/>
                    <a:pt x="2971226" y="2094493"/>
                    <a:pt x="2934595" y="2086997"/>
                  </a:cubicBezTo>
                  <a:lnTo>
                    <a:pt x="2841470" y="2058089"/>
                  </a:lnTo>
                  <a:lnTo>
                    <a:pt x="2778805" y="2134039"/>
                  </a:lnTo>
                  <a:cubicBezTo>
                    <a:pt x="2663186" y="2249659"/>
                    <a:pt x="2503459" y="2321171"/>
                    <a:pt x="2327029" y="2321171"/>
                  </a:cubicBezTo>
                  <a:cubicBezTo>
                    <a:pt x="2161626" y="2321171"/>
                    <a:pt x="2010904" y="2258319"/>
                    <a:pt x="1897442" y="2155195"/>
                  </a:cubicBezTo>
                  <a:lnTo>
                    <a:pt x="1878393" y="2135215"/>
                  </a:lnTo>
                  <a:lnTo>
                    <a:pt x="1860361" y="2168437"/>
                  </a:lnTo>
                  <a:cubicBezTo>
                    <a:pt x="1745544" y="2338387"/>
                    <a:pt x="1551105" y="2450125"/>
                    <a:pt x="1330568" y="2450125"/>
                  </a:cubicBezTo>
                  <a:cubicBezTo>
                    <a:pt x="1110031" y="2450125"/>
                    <a:pt x="915592" y="2338387"/>
                    <a:pt x="800775" y="2168437"/>
                  </a:cubicBezTo>
                  <a:lnTo>
                    <a:pt x="771869" y="2115180"/>
                  </a:lnTo>
                  <a:lnTo>
                    <a:pt x="753583" y="2120856"/>
                  </a:lnTo>
                  <a:cubicBezTo>
                    <a:pt x="712755" y="2129211"/>
                    <a:pt x="670482" y="2133598"/>
                    <a:pt x="627184" y="2133598"/>
                  </a:cubicBezTo>
                  <a:cubicBezTo>
                    <a:pt x="280800" y="2133598"/>
                    <a:pt x="0" y="1852798"/>
                    <a:pt x="0" y="1506414"/>
                  </a:cubicBezTo>
                  <a:cubicBezTo>
                    <a:pt x="0" y="1246626"/>
                    <a:pt x="157950" y="1023729"/>
                    <a:pt x="383056" y="928517"/>
                  </a:cubicBezTo>
                  <a:lnTo>
                    <a:pt x="424632" y="915611"/>
                  </a:lnTo>
                  <a:lnTo>
                    <a:pt x="427023" y="868268"/>
                  </a:lnTo>
                  <a:cubicBezTo>
                    <a:pt x="476551" y="380575"/>
                    <a:pt x="888424" y="0"/>
                    <a:pt x="1389184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rgbClr val="91F0FD"/>
              </a:solidFill>
            </a:ln>
            <a:effectLst>
              <a:innerShdw blurRad="355600" dist="101600" dir="3600000">
                <a:srgbClr val="19B4C9">
                  <a:alpha val="51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2" name="Rectangle 31">
            <a:extLst>
              <a:ext uri="{FF2B5EF4-FFF2-40B4-BE49-F238E27FC236}">
                <a16:creationId xmlns:a16="http://schemas.microsoft.com/office/drawing/2014/main" id="{D7E6A717-CC55-6B45-8E09-5540E33612BB}"/>
              </a:ext>
            </a:extLst>
          </p:cNvPr>
          <p:cNvSpPr/>
          <p:nvPr/>
        </p:nvSpPr>
        <p:spPr>
          <a:xfrm>
            <a:off x="2165750" y="496735"/>
            <a:ext cx="770114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14300" indent="0">
              <a:buNone/>
            </a:pPr>
            <a:r>
              <a:rPr lang="vi-VN" sz="4400" b="1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Dạng 2:</a:t>
            </a:r>
            <a:r>
              <a:rPr lang="vi-VN" sz="4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Lập Công thức hoá học</a:t>
            </a:r>
          </a:p>
        </p:txBody>
      </p:sp>
      <p:sp>
        <p:nvSpPr>
          <p:cNvPr id="34" name="Content Placeholder 2">
            <a:extLst>
              <a:ext uri="{FF2B5EF4-FFF2-40B4-BE49-F238E27FC236}">
                <a16:creationId xmlns:a16="http://schemas.microsoft.com/office/drawing/2014/main" id="{C121CB3D-8AC2-C942-A083-E92E5A856740}"/>
              </a:ext>
            </a:extLst>
          </p:cNvPr>
          <p:cNvSpPr txBox="1">
            <a:spLocks/>
          </p:cNvSpPr>
          <p:nvPr/>
        </p:nvSpPr>
        <p:spPr>
          <a:xfrm>
            <a:off x="2421602" y="1399174"/>
            <a:ext cx="8865090" cy="1078745"/>
          </a:xfrm>
          <a:prstGeom prst="rect">
            <a:avLst/>
          </a:prstGeom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None/>
            </a:pPr>
            <a:r>
              <a:rPr lang="vi-VN" sz="3200" b="1" u="sng" dirty="0">
                <a:latin typeface="Times New Roman" pitchFamily="18" charset="0"/>
                <a:cs typeface="Times New Roman" pitchFamily="18" charset="0"/>
              </a:rPr>
              <a:t>Ví dụ 1:</a:t>
            </a: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 Lập CTHH của hợp chất tạo bởi lưu huỳnh hóa trị VI và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ygen</a:t>
            </a: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BB24F5F-9F52-7347-9A94-79FE1B6248CA}"/>
              </a:ext>
            </a:extLst>
          </p:cNvPr>
          <p:cNvSpPr/>
          <p:nvPr/>
        </p:nvSpPr>
        <p:spPr>
          <a:xfrm>
            <a:off x="4546627" y="2572539"/>
            <a:ext cx="9380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14300" indent="0" algn="ctr">
              <a:buFont typeface="Arial" panose="020B0604020202020204" pitchFamily="34" charset="0"/>
              <a:buNone/>
            </a:pPr>
            <a:r>
              <a:rPr lang="vi-VN" sz="2800" b="1" i="1" dirty="0">
                <a:latin typeface="Times New Roman" pitchFamily="18" charset="0"/>
                <a:cs typeface="Times New Roman" pitchFamily="18" charset="0"/>
              </a:rPr>
              <a:t>Giải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74FEBA3-A557-3B45-8FF9-B3104831DB13}"/>
              </a:ext>
            </a:extLst>
          </p:cNvPr>
          <p:cNvSpPr/>
          <p:nvPr/>
        </p:nvSpPr>
        <p:spPr>
          <a:xfrm>
            <a:off x="2774508" y="3191014"/>
            <a:ext cx="431239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dirty="0">
                <a:solidFill>
                  <a:schemeClr val="bg1"/>
                </a:solidFill>
                <a:latin typeface="A3.AmpleSoftMedium-San" panose="02000000000000000000" pitchFamily="2" charset="77"/>
              </a:rPr>
              <a:t>- </a:t>
            </a:r>
            <a:r>
              <a:rPr lang="vi-VN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Công thức dạng chung: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EECFD48-F888-D248-810D-B11A5EFFC7DB}"/>
              </a:ext>
            </a:extLst>
          </p:cNvPr>
          <p:cNvSpPr/>
          <p:nvPr/>
        </p:nvSpPr>
        <p:spPr>
          <a:xfrm>
            <a:off x="2774508" y="3916866"/>
            <a:ext cx="719299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Tx/>
              <a:buChar char="-"/>
            </a:pPr>
            <a:r>
              <a:rPr lang="vi-VN" sz="3200" dirty="0">
                <a:solidFill>
                  <a:schemeClr val="bg1"/>
                </a:solidFill>
                <a:latin typeface="A3.AmpleSoftMedium-San" panose="02000000000000000000" pitchFamily="2" charset="77"/>
              </a:rPr>
              <a:t> </a:t>
            </a:r>
            <a:r>
              <a:rPr lang="vi-VN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Theo qui tắc hóa trị, ta có: </a:t>
            </a:r>
            <a:r>
              <a:rPr lang="vi-VN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</a:t>
            </a:r>
            <a:r>
              <a:rPr lang="vi-VN" sz="4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vi-VN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vi-VN" sz="4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vi-VN" sz="36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vi-VN" sz="4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vi-VN" sz="4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endParaRPr lang="vi-VN" sz="32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903CC8FE-8957-5249-95FB-BC03FCD5B32D}"/>
                  </a:ext>
                </a:extLst>
              </p:cNvPr>
              <p:cNvSpPr/>
              <p:nvPr/>
            </p:nvSpPr>
            <p:spPr>
              <a:xfrm>
                <a:off x="2636097" y="4607228"/>
                <a:ext cx="6193645" cy="105567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114300" indent="0">
                  <a:buFont typeface="Arial" panose="020B0604020202020204" pitchFamily="34" charset="0"/>
                  <a:buNone/>
                </a:pPr>
                <a:r>
                  <a:rPr lang="vi-VN" sz="3200">
                    <a:solidFill>
                      <a:schemeClr val="bg1"/>
                    </a:solidFill>
                    <a:latin typeface="A3.AmpleSoftMedium-San" panose="02000000000000000000" pitchFamily="2" charset="77"/>
                  </a:rPr>
                  <a:t>- Lập tỉ lệ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4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4000" b="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vi-VN" sz="40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y</m:t>
                        </m:r>
                      </m:den>
                    </m:f>
                    <m:r>
                      <a:rPr lang="vi-VN" sz="4000" b="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vi-VN" sz="4000" b="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vi-VN" sz="40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II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vi-VN" sz="4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VI</m:t>
                        </m:r>
                      </m:den>
                    </m:f>
                    <m:r>
                      <a:rPr lang="vi-VN" sz="4000" b="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vi-VN" sz="4000" b="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4000" b="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vi-VN" sz="4000" b="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vi-VN" sz="3200">
                  <a:solidFill>
                    <a:schemeClr val="bg1"/>
                  </a:solidFill>
                  <a:latin typeface="A3.AmpleSoftMedium-San" panose="02000000000000000000" pitchFamily="2" charset="77"/>
                </a:endParaRPr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903CC8FE-8957-5249-95FB-BC03FCD5B32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6097" y="4607228"/>
                <a:ext cx="6193645" cy="1055674"/>
              </a:xfrm>
              <a:prstGeom prst="rect">
                <a:avLst/>
              </a:prstGeom>
              <a:blipFill>
                <a:blip r:embed="rId4"/>
                <a:stretch>
                  <a:fillRect l="-613" b="-7143"/>
                </a:stretch>
              </a:blipFill>
            </p:spPr>
            <p:txBody>
              <a:bodyPr/>
              <a:lstStyle/>
              <a:p>
                <a:r>
                  <a:rPr lang="x-non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61912466-BBE9-A34A-813D-4DFC9D3C6E57}"/>
              </a:ext>
            </a:extLst>
          </p:cNvPr>
          <p:cNvCxnSpPr/>
          <p:nvPr/>
        </p:nvCxnSpPr>
        <p:spPr>
          <a:xfrm>
            <a:off x="2580026" y="2604454"/>
            <a:ext cx="0" cy="2914929"/>
          </a:xfrm>
          <a:prstGeom prst="line">
            <a:avLst/>
          </a:prstGeom>
          <a:ln w="57150">
            <a:solidFill>
              <a:srgbClr val="18B4C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41">
            <a:extLst>
              <a:ext uri="{FF2B5EF4-FFF2-40B4-BE49-F238E27FC236}">
                <a16:creationId xmlns:a16="http://schemas.microsoft.com/office/drawing/2014/main" id="{11049983-DFCA-1149-B1B5-F50F2FC16012}"/>
              </a:ext>
            </a:extLst>
          </p:cNvPr>
          <p:cNvSpPr/>
          <p:nvPr/>
        </p:nvSpPr>
        <p:spPr>
          <a:xfrm>
            <a:off x="7303312" y="3062458"/>
            <a:ext cx="149271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5400" dirty="0">
                <a:solidFill>
                  <a:schemeClr val="bg1"/>
                </a:solidFill>
                <a:latin typeface="A3.AmpleSoftMedium-San" panose="02000000000000000000" pitchFamily="2" charset="77"/>
              </a:rPr>
              <a:t>S</a:t>
            </a:r>
            <a:r>
              <a:rPr lang="vi-VN" sz="5400" baseline="-25000" dirty="0">
                <a:solidFill>
                  <a:srgbClr val="FF0000"/>
                </a:solidFill>
                <a:latin typeface="A3.AmpleSoftMedium-San" panose="02000000000000000000" pitchFamily="2" charset="77"/>
              </a:rPr>
              <a:t>x</a:t>
            </a:r>
            <a:r>
              <a:rPr lang="vi-VN" sz="5400" dirty="0">
                <a:solidFill>
                  <a:schemeClr val="bg1"/>
                </a:solidFill>
                <a:latin typeface="A3.AmpleSoftMedium-San" panose="02000000000000000000" pitchFamily="2" charset="77"/>
              </a:rPr>
              <a:t>O</a:t>
            </a:r>
            <a:r>
              <a:rPr lang="vi-VN" sz="5400" baseline="-25000" dirty="0">
                <a:solidFill>
                  <a:srgbClr val="FFFF00"/>
                </a:solidFill>
                <a:latin typeface="A3.AmpleSoftMedium-San" panose="02000000000000000000" pitchFamily="2" charset="77"/>
              </a:rPr>
              <a:t>y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987507BC-1EDF-8944-8AF9-F34CD028D2F9}"/>
              </a:ext>
            </a:extLst>
          </p:cNvPr>
          <p:cNvSpPr/>
          <p:nvPr/>
        </p:nvSpPr>
        <p:spPr>
          <a:xfrm>
            <a:off x="2636097" y="5819393"/>
            <a:ext cx="619364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" indent="0">
              <a:buFont typeface="Arial" panose="020B0604020202020204" pitchFamily="34" charset="0"/>
              <a:buNone/>
            </a:pPr>
            <a:r>
              <a:rPr lang="vi-VN" sz="3200" dirty="0">
                <a:solidFill>
                  <a:schemeClr val="bg1"/>
                </a:solidFill>
                <a:latin typeface="A3.AmpleSoftMedium-San" panose="02000000000000000000" pitchFamily="2" charset="77"/>
              </a:rPr>
              <a:t>- </a:t>
            </a:r>
            <a:r>
              <a:rPr lang="vi-VN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Chọn x = 1, y = 3 =&gt; CTHH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vi-VN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SO</a:t>
            </a:r>
            <a:r>
              <a:rPr lang="vi-VN" sz="3200" b="1" baseline="-2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35" name="Text Box 51">
            <a:extLst>
              <a:ext uri="{FF2B5EF4-FFF2-40B4-BE49-F238E27FC236}">
                <a16:creationId xmlns:a16="http://schemas.microsoft.com/office/drawing/2014/main" id="{06DD3C4B-7BEB-4FCD-BEC9-722896BB80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22994" y="2842738"/>
            <a:ext cx="56183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IV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Text Box 51">
            <a:extLst>
              <a:ext uri="{FF2B5EF4-FFF2-40B4-BE49-F238E27FC236}">
                <a16:creationId xmlns:a16="http://schemas.microsoft.com/office/drawing/2014/main" id="{DD8B3169-E70E-41FE-A4C4-F02BE47613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34159" y="2816793"/>
            <a:ext cx="502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II</a:t>
            </a:r>
            <a:endParaRPr lang="en-US" sz="28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911756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" presetID="42" presetClass="entr" presetSubtype="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10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2" presetClass="entr" presetSubtype="1" fill="hold" nodeType="withEffect" p14:presetBounceEnd="50000">
                                      <p:stCondLst>
                                        <p:cond delay="425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7" dur="12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8" dur="12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10" presetClass="entr" presetSubtype="0" fill="hold" nodeType="withEffect">
                                      <p:stCondLst>
                                        <p:cond delay="50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1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" presetID="8" presetClass="emph" presetSubtype="0" fill="hold" nodeType="withEffect">
                                      <p:stCondLst>
                                        <p:cond delay="5500"/>
                                      </p:stCondLst>
                                      <p:childTnLst>
                                        <p:animRot by="5400000">
                                          <p:cBhvr>
                                            <p:cTn id="23" dur="5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24" presetID="42" presetClass="entr" presetSubtype="0" fill="hold" nodeType="withEffect">
                                      <p:stCondLst>
                                        <p:cond delay="550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6" dur="10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7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9" fill="hold">
                          <p:stCondLst>
                            <p:cond delay="indefinite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9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ssolve">
                                          <p:cBhvr>
                                            <p:cTn id="33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4" fill="hold">
                          <p:stCondLst>
                            <p:cond delay="indefinite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2" presetClass="entr" presetSubtype="9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8" dur="1000" fill="hold"/>
                                            <p:tgtEl>
                                              <p:spTgt spid="3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9" dur="1000" fill="hold"/>
                                            <p:tgtEl>
                                              <p:spTgt spid="3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0" fill="hold">
                          <p:stCondLst>
                            <p:cond delay="indefinite"/>
                          </p:stCondLst>
                          <p:childTnLst>
                            <p:par>
                              <p:cTn id="4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2" presetID="5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heckerboard(across)">
                                          <p:cBhvr>
                                            <p:cTn id="44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5" fill="hold">
                          <p:stCondLst>
                            <p:cond delay="indefinite"/>
                          </p:stCondLst>
                          <p:childTnLst>
                            <p:par>
                              <p:cTn id="4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7" presetID="5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heckerboard(across)">
                                          <p:cBhvr>
                                            <p:cTn id="49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0" fill="hold">
                          <p:stCondLst>
                            <p:cond delay="indefinite"/>
                          </p:stCondLst>
                          <p:childTnLst>
                            <p:par>
                              <p:cTn id="5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2" presetID="5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heckerboard(across)">
                                          <p:cBhvr>
                                            <p:cTn id="54" dur="5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5" fill="hold">
                          <p:stCondLst>
                            <p:cond delay="indefinite"/>
                          </p:stCondLst>
                          <p:childTnLst>
                            <p:par>
                              <p:cTn id="5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7" presetID="5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heckerboard(across)">
                                          <p:cBhvr>
                                            <p:cTn id="59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0" fill="hold">
                          <p:stCondLst>
                            <p:cond delay="indefinite"/>
                          </p:stCondLst>
                          <p:childTnLst>
                            <p:par>
                              <p:cTn id="6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2" presetID="5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heckerboard(across)">
                                          <p:cBhvr>
                                            <p:cTn id="64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5" fill="hold">
                          <p:stCondLst>
                            <p:cond delay="indefinite"/>
                          </p:stCondLst>
                          <p:childTnLst>
                            <p:par>
                              <p:cTn id="6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7" presetID="5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heckerboard(across)">
                                          <p:cBhvr>
                                            <p:cTn id="69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0" fill="hold">
                          <p:stCondLst>
                            <p:cond delay="indefinite"/>
                          </p:stCondLst>
                          <p:childTnLst>
                            <p:par>
                              <p:cTn id="7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2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4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5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6" fill="hold">
                          <p:stCondLst>
                            <p:cond delay="indefinite"/>
                          </p:stCondLst>
                          <p:childTnLst>
                            <p:par>
                              <p:cTn id="7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8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0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1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9" grpId="0" animBg="1"/>
          <p:bldP spid="30" grpId="0" animBg="1"/>
          <p:bldP spid="32" grpId="0"/>
          <p:bldP spid="34" grpId="0" build="allAtOnce"/>
          <p:bldP spid="2" grpId="0"/>
          <p:bldP spid="3" grpId="0"/>
          <p:bldP spid="7" grpId="0"/>
          <p:bldP spid="8" grpId="0"/>
          <p:bldP spid="42" grpId="0"/>
          <p:bldP spid="45" grpId="0"/>
          <p:bldP spid="35" grpId="0"/>
          <p:bldP spid="37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" presetID="42" presetClass="entr" presetSubtype="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10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2" presetClass="entr" presetSubtype="1" fill="hold" nodeType="withEffect">
                                      <p:stCondLst>
                                        <p:cond delay="425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12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12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10" presetClass="entr" presetSubtype="0" fill="hold" nodeType="withEffect">
                                      <p:stCondLst>
                                        <p:cond delay="50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1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" presetID="8" presetClass="emph" presetSubtype="0" fill="hold" nodeType="withEffect">
                                      <p:stCondLst>
                                        <p:cond delay="5500"/>
                                      </p:stCondLst>
                                      <p:childTnLst>
                                        <p:animRot by="5400000">
                                          <p:cBhvr>
                                            <p:cTn id="23" dur="5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24" presetID="42" presetClass="entr" presetSubtype="0" fill="hold" nodeType="withEffect">
                                      <p:stCondLst>
                                        <p:cond delay="550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6" dur="10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7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9" fill="hold">
                          <p:stCondLst>
                            <p:cond delay="indefinite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9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ssolve">
                                          <p:cBhvr>
                                            <p:cTn id="33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4" fill="hold">
                          <p:stCondLst>
                            <p:cond delay="indefinite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2" presetClass="entr" presetSubtype="9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8" dur="1000" fill="hold"/>
                                            <p:tgtEl>
                                              <p:spTgt spid="3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9" dur="1000" fill="hold"/>
                                            <p:tgtEl>
                                              <p:spTgt spid="3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0" fill="hold">
                          <p:stCondLst>
                            <p:cond delay="indefinite"/>
                          </p:stCondLst>
                          <p:childTnLst>
                            <p:par>
                              <p:cTn id="4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2" presetID="5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heckerboard(across)">
                                          <p:cBhvr>
                                            <p:cTn id="44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5" fill="hold">
                          <p:stCondLst>
                            <p:cond delay="indefinite"/>
                          </p:stCondLst>
                          <p:childTnLst>
                            <p:par>
                              <p:cTn id="4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7" presetID="5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heckerboard(across)">
                                          <p:cBhvr>
                                            <p:cTn id="49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0" fill="hold">
                          <p:stCondLst>
                            <p:cond delay="indefinite"/>
                          </p:stCondLst>
                          <p:childTnLst>
                            <p:par>
                              <p:cTn id="5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2" presetID="5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heckerboard(across)">
                                          <p:cBhvr>
                                            <p:cTn id="54" dur="5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5" fill="hold">
                          <p:stCondLst>
                            <p:cond delay="indefinite"/>
                          </p:stCondLst>
                          <p:childTnLst>
                            <p:par>
                              <p:cTn id="5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7" presetID="5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heckerboard(across)">
                                          <p:cBhvr>
                                            <p:cTn id="59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0" fill="hold">
                          <p:stCondLst>
                            <p:cond delay="indefinite"/>
                          </p:stCondLst>
                          <p:childTnLst>
                            <p:par>
                              <p:cTn id="6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2" presetID="5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heckerboard(across)">
                                          <p:cBhvr>
                                            <p:cTn id="64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5" fill="hold">
                          <p:stCondLst>
                            <p:cond delay="indefinite"/>
                          </p:stCondLst>
                          <p:childTnLst>
                            <p:par>
                              <p:cTn id="6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7" presetID="5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heckerboard(across)">
                                          <p:cBhvr>
                                            <p:cTn id="69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0" fill="hold">
                          <p:stCondLst>
                            <p:cond delay="indefinite"/>
                          </p:stCondLst>
                          <p:childTnLst>
                            <p:par>
                              <p:cTn id="7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2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4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5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6" fill="hold">
                          <p:stCondLst>
                            <p:cond delay="indefinite"/>
                          </p:stCondLst>
                          <p:childTnLst>
                            <p:par>
                              <p:cTn id="7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8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0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1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9" grpId="0" animBg="1"/>
          <p:bldP spid="30" grpId="0" animBg="1"/>
          <p:bldP spid="32" grpId="0"/>
          <p:bldP spid="34" grpId="0" build="allAtOnce"/>
          <p:bldP spid="2" grpId="0"/>
          <p:bldP spid="3" grpId="0"/>
          <p:bldP spid="7" grpId="0"/>
          <p:bldP spid="8" grpId="0"/>
          <p:bldP spid="42" grpId="0"/>
          <p:bldP spid="45" grpId="0"/>
          <p:bldP spid="35" grpId="0"/>
          <p:bldP spid="37" grpId="0"/>
        </p:bldLst>
      </p:timing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-413"/>
            <a:ext cx="12192000" cy="6858000"/>
          </a:xfrm>
          <a:prstGeom prst="rect">
            <a:avLst/>
          </a:prstGeom>
          <a:solidFill>
            <a:srgbClr val="19B4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任意多边形 28"/>
          <p:cNvSpPr/>
          <p:nvPr/>
        </p:nvSpPr>
        <p:spPr>
          <a:xfrm>
            <a:off x="0" y="6302326"/>
            <a:ext cx="12192000" cy="675249"/>
          </a:xfrm>
          <a:custGeom>
            <a:avLst/>
            <a:gdLst>
              <a:gd name="connsiteX0" fmla="*/ 1848026 w 12192000"/>
              <a:gd name="connsiteY0" fmla="*/ 1 h 1096647"/>
              <a:gd name="connsiteX1" fmla="*/ 3002111 w 12192000"/>
              <a:gd name="connsiteY1" fmla="*/ 237513 h 1096647"/>
              <a:gd name="connsiteX2" fmla="*/ 3047089 w 12192000"/>
              <a:gd name="connsiteY2" fmla="*/ 186452 h 1096647"/>
              <a:gd name="connsiteX3" fmla="*/ 3047089 w 12192000"/>
              <a:gd name="connsiteY3" fmla="*/ 186090 h 1096647"/>
              <a:gd name="connsiteX4" fmla="*/ 4571971 w 12192000"/>
              <a:gd name="connsiteY4" fmla="*/ 186090 h 1096647"/>
              <a:gd name="connsiteX5" fmla="*/ 6096853 w 12192000"/>
              <a:gd name="connsiteY5" fmla="*/ 186090 h 1096647"/>
              <a:gd name="connsiteX6" fmla="*/ 6096853 w 12192000"/>
              <a:gd name="connsiteY6" fmla="*/ 188511 h 1096647"/>
              <a:gd name="connsiteX7" fmla="*/ 6136844 w 12192000"/>
              <a:gd name="connsiteY7" fmla="*/ 142548 h 1096647"/>
              <a:gd name="connsiteX8" fmla="*/ 6428715 w 12192000"/>
              <a:gd name="connsiteY8" fmla="*/ 7236 h 1096647"/>
              <a:gd name="connsiteX9" fmla="*/ 7620030 w 12192000"/>
              <a:gd name="connsiteY9" fmla="*/ 190470 h 1096647"/>
              <a:gd name="connsiteX10" fmla="*/ 9097259 w 12192000"/>
              <a:gd name="connsiteY10" fmla="*/ 244568 h 1096647"/>
              <a:gd name="connsiteX11" fmla="*/ 9142236 w 12192000"/>
              <a:gd name="connsiteY11" fmla="*/ 193507 h 1096647"/>
              <a:gd name="connsiteX12" fmla="*/ 9142236 w 12192000"/>
              <a:gd name="connsiteY12" fmla="*/ 193146 h 1096647"/>
              <a:gd name="connsiteX13" fmla="*/ 10667118 w 12192000"/>
              <a:gd name="connsiteY13" fmla="*/ 193146 h 1096647"/>
              <a:gd name="connsiteX14" fmla="*/ 12192000 w 12192000"/>
              <a:gd name="connsiteY14" fmla="*/ 193146 h 1096647"/>
              <a:gd name="connsiteX15" fmla="*/ 12192000 w 12192000"/>
              <a:gd name="connsiteY15" fmla="*/ 1096647 h 1096647"/>
              <a:gd name="connsiteX16" fmla="*/ 0 w 12192000"/>
              <a:gd name="connsiteY16" fmla="*/ 1096647 h 1096647"/>
              <a:gd name="connsiteX17" fmla="*/ 0 w 12192000"/>
              <a:gd name="connsiteY17" fmla="*/ 183415 h 1096647"/>
              <a:gd name="connsiteX18" fmla="*/ 333568 w 12192000"/>
              <a:gd name="connsiteY18" fmla="*/ 181 h 1096647"/>
              <a:gd name="connsiteX19" fmla="*/ 1524882 w 12192000"/>
              <a:gd name="connsiteY19" fmla="*/ 183415 h 1096647"/>
              <a:gd name="connsiteX20" fmla="*/ 1848026 w 12192000"/>
              <a:gd name="connsiteY20" fmla="*/ 1 h 1096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2192000" h="1096647">
                <a:moveTo>
                  <a:pt x="1848026" y="1"/>
                </a:moveTo>
                <a:cubicBezTo>
                  <a:pt x="2232722" y="981"/>
                  <a:pt x="2617417" y="631037"/>
                  <a:pt x="3002111" y="237513"/>
                </a:cubicBezTo>
                <a:lnTo>
                  <a:pt x="3047089" y="186452"/>
                </a:lnTo>
                <a:lnTo>
                  <a:pt x="3047089" y="186090"/>
                </a:lnTo>
                <a:cubicBezTo>
                  <a:pt x="3555383" y="-449278"/>
                  <a:pt x="4063678" y="821458"/>
                  <a:pt x="4571971" y="186090"/>
                </a:cubicBezTo>
                <a:cubicBezTo>
                  <a:pt x="5080265" y="-449278"/>
                  <a:pt x="5588560" y="821458"/>
                  <a:pt x="6096853" y="186090"/>
                </a:cubicBezTo>
                <a:lnTo>
                  <a:pt x="6096853" y="188511"/>
                </a:lnTo>
                <a:lnTo>
                  <a:pt x="6136844" y="142548"/>
                </a:lnTo>
                <a:cubicBezTo>
                  <a:pt x="6234135" y="40341"/>
                  <a:pt x="6331425" y="4148"/>
                  <a:pt x="6428715" y="7236"/>
                </a:cubicBezTo>
                <a:cubicBezTo>
                  <a:pt x="6825820" y="19839"/>
                  <a:pt x="7222925" y="686852"/>
                  <a:pt x="7620030" y="190470"/>
                </a:cubicBezTo>
                <a:cubicBezTo>
                  <a:pt x="8112439" y="-425043"/>
                  <a:pt x="8604849" y="748279"/>
                  <a:pt x="9097259" y="244568"/>
                </a:cubicBezTo>
                <a:lnTo>
                  <a:pt x="9142236" y="193507"/>
                </a:lnTo>
                <a:lnTo>
                  <a:pt x="9142236" y="193146"/>
                </a:lnTo>
                <a:cubicBezTo>
                  <a:pt x="9650530" y="-442223"/>
                  <a:pt x="10158824" y="828513"/>
                  <a:pt x="10667118" y="193146"/>
                </a:cubicBezTo>
                <a:cubicBezTo>
                  <a:pt x="11175412" y="-442223"/>
                  <a:pt x="11683706" y="828513"/>
                  <a:pt x="12192000" y="193146"/>
                </a:cubicBezTo>
                <a:lnTo>
                  <a:pt x="12192000" y="1096647"/>
                </a:lnTo>
                <a:lnTo>
                  <a:pt x="0" y="1096647"/>
                </a:lnTo>
                <a:lnTo>
                  <a:pt x="0" y="183415"/>
                </a:lnTo>
                <a:cubicBezTo>
                  <a:pt x="111190" y="44428"/>
                  <a:pt x="222379" y="-3349"/>
                  <a:pt x="333568" y="181"/>
                </a:cubicBezTo>
                <a:cubicBezTo>
                  <a:pt x="730673" y="12784"/>
                  <a:pt x="1127777" y="679796"/>
                  <a:pt x="1524882" y="183415"/>
                </a:cubicBezTo>
                <a:cubicBezTo>
                  <a:pt x="1632597" y="48772"/>
                  <a:pt x="1740311" y="-274"/>
                  <a:pt x="1848026" y="1"/>
                </a:cubicBezTo>
                <a:close/>
              </a:path>
            </a:pathLst>
          </a:custGeom>
          <a:solidFill>
            <a:srgbClr val="68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任意多边形 29"/>
          <p:cNvSpPr/>
          <p:nvPr/>
        </p:nvSpPr>
        <p:spPr>
          <a:xfrm flipH="1">
            <a:off x="0" y="6355554"/>
            <a:ext cx="12192000" cy="626013"/>
          </a:xfrm>
          <a:custGeom>
            <a:avLst/>
            <a:gdLst>
              <a:gd name="connsiteX0" fmla="*/ 1848026 w 12192000"/>
              <a:gd name="connsiteY0" fmla="*/ 1 h 944247"/>
              <a:gd name="connsiteX1" fmla="*/ 1524882 w 12192000"/>
              <a:gd name="connsiteY1" fmla="*/ 183415 h 944247"/>
              <a:gd name="connsiteX2" fmla="*/ 333568 w 12192000"/>
              <a:gd name="connsiteY2" fmla="*/ 181 h 944247"/>
              <a:gd name="connsiteX3" fmla="*/ 0 w 12192000"/>
              <a:gd name="connsiteY3" fmla="*/ 183415 h 944247"/>
              <a:gd name="connsiteX4" fmla="*/ 0 w 12192000"/>
              <a:gd name="connsiteY4" fmla="*/ 944247 h 944247"/>
              <a:gd name="connsiteX5" fmla="*/ 12192000 w 12192000"/>
              <a:gd name="connsiteY5" fmla="*/ 944247 h 944247"/>
              <a:gd name="connsiteX6" fmla="*/ 12192000 w 12192000"/>
              <a:gd name="connsiteY6" fmla="*/ 193146 h 944247"/>
              <a:gd name="connsiteX7" fmla="*/ 10667118 w 12192000"/>
              <a:gd name="connsiteY7" fmla="*/ 193146 h 944247"/>
              <a:gd name="connsiteX8" fmla="*/ 9142236 w 12192000"/>
              <a:gd name="connsiteY8" fmla="*/ 193146 h 944247"/>
              <a:gd name="connsiteX9" fmla="*/ 9142236 w 12192000"/>
              <a:gd name="connsiteY9" fmla="*/ 193507 h 944247"/>
              <a:gd name="connsiteX10" fmla="*/ 9097259 w 12192000"/>
              <a:gd name="connsiteY10" fmla="*/ 244568 h 944247"/>
              <a:gd name="connsiteX11" fmla="*/ 7620030 w 12192000"/>
              <a:gd name="connsiteY11" fmla="*/ 190470 h 944247"/>
              <a:gd name="connsiteX12" fmla="*/ 6428715 w 12192000"/>
              <a:gd name="connsiteY12" fmla="*/ 7236 h 944247"/>
              <a:gd name="connsiteX13" fmla="*/ 6136844 w 12192000"/>
              <a:gd name="connsiteY13" fmla="*/ 142548 h 944247"/>
              <a:gd name="connsiteX14" fmla="*/ 6096852 w 12192000"/>
              <a:gd name="connsiteY14" fmla="*/ 188511 h 944247"/>
              <a:gd name="connsiteX15" fmla="*/ 6096852 w 12192000"/>
              <a:gd name="connsiteY15" fmla="*/ 186090 h 944247"/>
              <a:gd name="connsiteX16" fmla="*/ 4571971 w 12192000"/>
              <a:gd name="connsiteY16" fmla="*/ 186090 h 944247"/>
              <a:gd name="connsiteX17" fmla="*/ 3047088 w 12192000"/>
              <a:gd name="connsiteY17" fmla="*/ 186090 h 944247"/>
              <a:gd name="connsiteX18" fmla="*/ 3047088 w 12192000"/>
              <a:gd name="connsiteY18" fmla="*/ 186452 h 944247"/>
              <a:gd name="connsiteX19" fmla="*/ 3002111 w 12192000"/>
              <a:gd name="connsiteY19" fmla="*/ 237513 h 944247"/>
              <a:gd name="connsiteX20" fmla="*/ 1848026 w 12192000"/>
              <a:gd name="connsiteY20" fmla="*/ 1 h 944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2192000" h="944247">
                <a:moveTo>
                  <a:pt x="1848026" y="1"/>
                </a:moveTo>
                <a:cubicBezTo>
                  <a:pt x="1740311" y="-274"/>
                  <a:pt x="1632597" y="48772"/>
                  <a:pt x="1524882" y="183415"/>
                </a:cubicBezTo>
                <a:cubicBezTo>
                  <a:pt x="1127777" y="679796"/>
                  <a:pt x="730672" y="12784"/>
                  <a:pt x="333568" y="181"/>
                </a:cubicBezTo>
                <a:cubicBezTo>
                  <a:pt x="222378" y="-3349"/>
                  <a:pt x="111189" y="44428"/>
                  <a:pt x="0" y="183415"/>
                </a:cubicBezTo>
                <a:lnTo>
                  <a:pt x="0" y="944247"/>
                </a:lnTo>
                <a:lnTo>
                  <a:pt x="12192000" y="944247"/>
                </a:lnTo>
                <a:lnTo>
                  <a:pt x="12192000" y="193146"/>
                </a:lnTo>
                <a:cubicBezTo>
                  <a:pt x="11683706" y="828513"/>
                  <a:pt x="11175412" y="-442223"/>
                  <a:pt x="10667118" y="193146"/>
                </a:cubicBezTo>
                <a:cubicBezTo>
                  <a:pt x="10158824" y="828513"/>
                  <a:pt x="9650530" y="-442223"/>
                  <a:pt x="9142236" y="193146"/>
                </a:cubicBezTo>
                <a:lnTo>
                  <a:pt x="9142236" y="193507"/>
                </a:lnTo>
                <a:lnTo>
                  <a:pt x="9097259" y="244568"/>
                </a:lnTo>
                <a:cubicBezTo>
                  <a:pt x="8604849" y="748279"/>
                  <a:pt x="8112439" y="-425043"/>
                  <a:pt x="7620030" y="190470"/>
                </a:cubicBezTo>
                <a:cubicBezTo>
                  <a:pt x="7222925" y="686852"/>
                  <a:pt x="6825820" y="19839"/>
                  <a:pt x="6428715" y="7236"/>
                </a:cubicBezTo>
                <a:cubicBezTo>
                  <a:pt x="6331425" y="4148"/>
                  <a:pt x="6234135" y="40341"/>
                  <a:pt x="6136844" y="142548"/>
                </a:cubicBezTo>
                <a:lnTo>
                  <a:pt x="6096852" y="188511"/>
                </a:lnTo>
                <a:lnTo>
                  <a:pt x="6096852" y="186090"/>
                </a:lnTo>
                <a:cubicBezTo>
                  <a:pt x="5588559" y="821458"/>
                  <a:pt x="5080265" y="-449278"/>
                  <a:pt x="4571971" y="186090"/>
                </a:cubicBezTo>
                <a:cubicBezTo>
                  <a:pt x="4063677" y="821458"/>
                  <a:pt x="3555382" y="-449278"/>
                  <a:pt x="3047088" y="186090"/>
                </a:cubicBezTo>
                <a:lnTo>
                  <a:pt x="3047088" y="186452"/>
                </a:lnTo>
                <a:lnTo>
                  <a:pt x="3002111" y="237513"/>
                </a:lnTo>
                <a:cubicBezTo>
                  <a:pt x="2617416" y="631037"/>
                  <a:pt x="2232722" y="981"/>
                  <a:pt x="1848026" y="1"/>
                </a:cubicBezTo>
                <a:close/>
              </a:path>
            </a:pathLst>
          </a:custGeom>
          <a:solidFill>
            <a:srgbClr val="1CD8EC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8" name="图片 2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59" b="42760"/>
          <a:stretch/>
        </p:blipFill>
        <p:spPr>
          <a:xfrm flipH="1">
            <a:off x="5939174" y="2334827"/>
            <a:ext cx="5641661" cy="605481"/>
          </a:xfrm>
          <a:prstGeom prst="rect">
            <a:avLst/>
          </a:prstGeom>
        </p:spPr>
      </p:pic>
      <p:grpSp>
        <p:nvGrpSpPr>
          <p:cNvPr id="12" name="组合 11"/>
          <p:cNvGrpSpPr/>
          <p:nvPr/>
        </p:nvGrpSpPr>
        <p:grpSpPr>
          <a:xfrm>
            <a:off x="614073" y="359083"/>
            <a:ext cx="1284558" cy="1284558"/>
            <a:chOff x="2132930" y="1035327"/>
            <a:chExt cx="1307248" cy="1307248"/>
          </a:xfrm>
        </p:grpSpPr>
        <p:grpSp>
          <p:nvGrpSpPr>
            <p:cNvPr id="13" name="组合 12"/>
            <p:cNvGrpSpPr/>
            <p:nvPr/>
          </p:nvGrpSpPr>
          <p:grpSpPr>
            <a:xfrm rot="20755360">
              <a:off x="2132930" y="1035327"/>
              <a:ext cx="1307248" cy="1307248"/>
              <a:chOff x="5153025" y="4019551"/>
              <a:chExt cx="1866899" cy="1866899"/>
            </a:xfrm>
          </p:grpSpPr>
          <p:sp>
            <p:nvSpPr>
              <p:cNvPr id="15" name="椭圆 14"/>
              <p:cNvSpPr/>
              <p:nvPr/>
            </p:nvSpPr>
            <p:spPr>
              <a:xfrm>
                <a:off x="5566468" y="4396051"/>
                <a:ext cx="1047657" cy="1047657"/>
              </a:xfrm>
              <a:prstGeom prst="ellipse">
                <a:avLst/>
              </a:prstGeom>
              <a:solidFill>
                <a:srgbClr val="FFC000"/>
              </a:solidFill>
              <a:ln w="22225">
                <a:solidFill>
                  <a:srgbClr val="FFC000"/>
                </a:solidFill>
              </a:ln>
              <a:effectLst>
                <a:innerShdw blurRad="241300" dist="76200">
                  <a:srgbClr val="FFFF00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16" name="组合 15"/>
              <p:cNvGrpSpPr/>
              <p:nvPr/>
            </p:nvGrpSpPr>
            <p:grpSpPr>
              <a:xfrm>
                <a:off x="6050915" y="4019551"/>
                <a:ext cx="71120" cy="1866899"/>
                <a:chOff x="6072187" y="3914775"/>
                <a:chExt cx="0" cy="2143125"/>
              </a:xfrm>
            </p:grpSpPr>
            <p:cxnSp>
              <p:nvCxnSpPr>
                <p:cNvPr id="26" name="直接连接符 25"/>
                <p:cNvCxnSpPr/>
                <p:nvPr/>
              </p:nvCxnSpPr>
              <p:spPr>
                <a:xfrm>
                  <a:off x="6072187" y="3914775"/>
                  <a:ext cx="0" cy="247650"/>
                </a:xfrm>
                <a:prstGeom prst="line">
                  <a:avLst/>
                </a:prstGeom>
                <a:ln w="88900" cap="rnd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直接连接符 26"/>
                <p:cNvCxnSpPr/>
                <p:nvPr/>
              </p:nvCxnSpPr>
              <p:spPr>
                <a:xfrm>
                  <a:off x="6072187" y="5810250"/>
                  <a:ext cx="0" cy="247650"/>
                </a:xfrm>
                <a:prstGeom prst="line">
                  <a:avLst/>
                </a:prstGeom>
                <a:ln w="88900" cap="rnd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7" name="组合 16"/>
              <p:cNvGrpSpPr/>
              <p:nvPr/>
            </p:nvGrpSpPr>
            <p:grpSpPr>
              <a:xfrm rot="16200000">
                <a:off x="6050915" y="4019551"/>
                <a:ext cx="71120" cy="1866899"/>
                <a:chOff x="6072187" y="3914775"/>
                <a:chExt cx="0" cy="2143125"/>
              </a:xfrm>
            </p:grpSpPr>
            <p:cxnSp>
              <p:nvCxnSpPr>
                <p:cNvPr id="24" name="直接连接符 23"/>
                <p:cNvCxnSpPr/>
                <p:nvPr/>
              </p:nvCxnSpPr>
              <p:spPr>
                <a:xfrm>
                  <a:off x="6072187" y="3914775"/>
                  <a:ext cx="0" cy="247650"/>
                </a:xfrm>
                <a:prstGeom prst="line">
                  <a:avLst/>
                </a:prstGeom>
                <a:ln w="88900" cap="rnd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直接连接符 24"/>
                <p:cNvCxnSpPr/>
                <p:nvPr/>
              </p:nvCxnSpPr>
              <p:spPr>
                <a:xfrm>
                  <a:off x="6072187" y="5810250"/>
                  <a:ext cx="0" cy="247650"/>
                </a:xfrm>
                <a:prstGeom prst="line">
                  <a:avLst/>
                </a:prstGeom>
                <a:ln w="88900" cap="rnd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8" name="组合 17"/>
              <p:cNvGrpSpPr/>
              <p:nvPr/>
            </p:nvGrpSpPr>
            <p:grpSpPr>
              <a:xfrm rot="2700000">
                <a:off x="6050915" y="4019551"/>
                <a:ext cx="71120" cy="1866899"/>
                <a:chOff x="6072187" y="3914775"/>
                <a:chExt cx="0" cy="2143125"/>
              </a:xfrm>
            </p:grpSpPr>
            <p:cxnSp>
              <p:nvCxnSpPr>
                <p:cNvPr id="22" name="直接连接符 21"/>
                <p:cNvCxnSpPr/>
                <p:nvPr/>
              </p:nvCxnSpPr>
              <p:spPr>
                <a:xfrm>
                  <a:off x="6072187" y="3914775"/>
                  <a:ext cx="0" cy="247650"/>
                </a:xfrm>
                <a:prstGeom prst="line">
                  <a:avLst/>
                </a:prstGeom>
                <a:ln w="88900" cap="rnd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直接连接符 22"/>
                <p:cNvCxnSpPr/>
                <p:nvPr/>
              </p:nvCxnSpPr>
              <p:spPr>
                <a:xfrm>
                  <a:off x="6072187" y="5810250"/>
                  <a:ext cx="0" cy="247650"/>
                </a:xfrm>
                <a:prstGeom prst="line">
                  <a:avLst/>
                </a:prstGeom>
                <a:ln w="88900" cap="rnd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9" name="组合 18"/>
              <p:cNvGrpSpPr/>
              <p:nvPr/>
            </p:nvGrpSpPr>
            <p:grpSpPr>
              <a:xfrm rot="18900000" flipH="1">
                <a:off x="6050915" y="4019551"/>
                <a:ext cx="71120" cy="1866899"/>
                <a:chOff x="6072187" y="3914775"/>
                <a:chExt cx="0" cy="2143125"/>
              </a:xfrm>
            </p:grpSpPr>
            <p:cxnSp>
              <p:nvCxnSpPr>
                <p:cNvPr id="20" name="直接连接符 19"/>
                <p:cNvCxnSpPr/>
                <p:nvPr/>
              </p:nvCxnSpPr>
              <p:spPr>
                <a:xfrm>
                  <a:off x="6072187" y="3914775"/>
                  <a:ext cx="0" cy="247650"/>
                </a:xfrm>
                <a:prstGeom prst="line">
                  <a:avLst/>
                </a:prstGeom>
                <a:ln w="88900" cap="rnd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直接连接符 20"/>
                <p:cNvCxnSpPr/>
                <p:nvPr/>
              </p:nvCxnSpPr>
              <p:spPr>
                <a:xfrm>
                  <a:off x="6072187" y="5810250"/>
                  <a:ext cx="0" cy="247650"/>
                </a:xfrm>
                <a:prstGeom prst="line">
                  <a:avLst/>
                </a:prstGeom>
                <a:ln w="88900" cap="rnd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14" name="弧形 13"/>
            <p:cNvSpPr/>
            <p:nvPr/>
          </p:nvSpPr>
          <p:spPr>
            <a:xfrm>
              <a:off x="2477044" y="1366932"/>
              <a:ext cx="594214" cy="594214"/>
            </a:xfrm>
            <a:prstGeom prst="arc">
              <a:avLst/>
            </a:prstGeom>
            <a:ln w="508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9" name="组合 8"/>
          <p:cNvGrpSpPr/>
          <p:nvPr/>
        </p:nvGrpSpPr>
        <p:grpSpPr>
          <a:xfrm flipH="1">
            <a:off x="191406" y="702499"/>
            <a:ext cx="2279120" cy="1429457"/>
            <a:chOff x="594424" y="1153191"/>
            <a:chExt cx="2605976" cy="1634460"/>
          </a:xfrm>
        </p:grpSpPr>
        <p:sp>
          <p:nvSpPr>
            <p:cNvPr id="10" name="任意多边形 9"/>
            <p:cNvSpPr/>
            <p:nvPr/>
          </p:nvSpPr>
          <p:spPr>
            <a:xfrm>
              <a:off x="616196" y="1175175"/>
              <a:ext cx="2584204" cy="1612476"/>
            </a:xfrm>
            <a:custGeom>
              <a:avLst/>
              <a:gdLst>
                <a:gd name="connsiteX0" fmla="*/ 1389184 w 3610707"/>
                <a:gd name="connsiteY0" fmla="*/ 0 h 2450125"/>
                <a:gd name="connsiteX1" fmla="*/ 2191163 w 3610707"/>
                <a:gd name="connsiteY1" fmla="*/ 426409 h 2450125"/>
                <a:gd name="connsiteX2" fmla="*/ 2262626 w 3610707"/>
                <a:gd name="connsiteY2" fmla="*/ 558069 h 2450125"/>
                <a:gd name="connsiteX3" fmla="*/ 2332890 w 3610707"/>
                <a:gd name="connsiteY3" fmla="*/ 550986 h 2450125"/>
                <a:gd name="connsiteX4" fmla="*/ 2894584 w 3610707"/>
                <a:gd name="connsiteY4" fmla="*/ 923302 h 2450125"/>
                <a:gd name="connsiteX5" fmla="*/ 2915413 w 3610707"/>
                <a:gd name="connsiteY5" fmla="*/ 990402 h 2450125"/>
                <a:gd name="connsiteX6" fmla="*/ 2934595 w 3610707"/>
                <a:gd name="connsiteY6" fmla="*/ 984447 h 2450125"/>
                <a:gd name="connsiteX7" fmla="*/ 3048000 w 3610707"/>
                <a:gd name="connsiteY7" fmla="*/ 973015 h 2450125"/>
                <a:gd name="connsiteX8" fmla="*/ 3610707 w 3610707"/>
                <a:gd name="connsiteY8" fmla="*/ 1535722 h 2450125"/>
                <a:gd name="connsiteX9" fmla="*/ 3048000 w 3610707"/>
                <a:gd name="connsiteY9" fmla="*/ 2098429 h 2450125"/>
                <a:gd name="connsiteX10" fmla="*/ 2934595 w 3610707"/>
                <a:gd name="connsiteY10" fmla="*/ 2086997 h 2450125"/>
                <a:gd name="connsiteX11" fmla="*/ 2841470 w 3610707"/>
                <a:gd name="connsiteY11" fmla="*/ 2058089 h 2450125"/>
                <a:gd name="connsiteX12" fmla="*/ 2778805 w 3610707"/>
                <a:gd name="connsiteY12" fmla="*/ 2134039 h 2450125"/>
                <a:gd name="connsiteX13" fmla="*/ 2327029 w 3610707"/>
                <a:gd name="connsiteY13" fmla="*/ 2321171 h 2450125"/>
                <a:gd name="connsiteX14" fmla="*/ 1897442 w 3610707"/>
                <a:gd name="connsiteY14" fmla="*/ 2155195 h 2450125"/>
                <a:gd name="connsiteX15" fmla="*/ 1878393 w 3610707"/>
                <a:gd name="connsiteY15" fmla="*/ 2135215 h 2450125"/>
                <a:gd name="connsiteX16" fmla="*/ 1860361 w 3610707"/>
                <a:gd name="connsiteY16" fmla="*/ 2168437 h 2450125"/>
                <a:gd name="connsiteX17" fmla="*/ 1330568 w 3610707"/>
                <a:gd name="connsiteY17" fmla="*/ 2450125 h 2450125"/>
                <a:gd name="connsiteX18" fmla="*/ 800775 w 3610707"/>
                <a:gd name="connsiteY18" fmla="*/ 2168437 h 2450125"/>
                <a:gd name="connsiteX19" fmla="*/ 771869 w 3610707"/>
                <a:gd name="connsiteY19" fmla="*/ 2115180 h 2450125"/>
                <a:gd name="connsiteX20" fmla="*/ 753583 w 3610707"/>
                <a:gd name="connsiteY20" fmla="*/ 2120856 h 2450125"/>
                <a:gd name="connsiteX21" fmla="*/ 627184 w 3610707"/>
                <a:gd name="connsiteY21" fmla="*/ 2133598 h 2450125"/>
                <a:gd name="connsiteX22" fmla="*/ 0 w 3610707"/>
                <a:gd name="connsiteY22" fmla="*/ 1506414 h 2450125"/>
                <a:gd name="connsiteX23" fmla="*/ 383056 w 3610707"/>
                <a:gd name="connsiteY23" fmla="*/ 928517 h 2450125"/>
                <a:gd name="connsiteX24" fmla="*/ 424632 w 3610707"/>
                <a:gd name="connsiteY24" fmla="*/ 915611 h 2450125"/>
                <a:gd name="connsiteX25" fmla="*/ 427023 w 3610707"/>
                <a:gd name="connsiteY25" fmla="*/ 868268 h 2450125"/>
                <a:gd name="connsiteX26" fmla="*/ 1389184 w 3610707"/>
                <a:gd name="connsiteY26" fmla="*/ 0 h 245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610707" h="2450125">
                  <a:moveTo>
                    <a:pt x="1389184" y="0"/>
                  </a:moveTo>
                  <a:cubicBezTo>
                    <a:pt x="1723024" y="0"/>
                    <a:pt x="2017359" y="169144"/>
                    <a:pt x="2191163" y="426409"/>
                  </a:cubicBezTo>
                  <a:lnTo>
                    <a:pt x="2262626" y="558069"/>
                  </a:lnTo>
                  <a:lnTo>
                    <a:pt x="2332890" y="550986"/>
                  </a:lnTo>
                  <a:cubicBezTo>
                    <a:pt x="2585394" y="550986"/>
                    <a:pt x="2802042" y="704507"/>
                    <a:pt x="2894584" y="923302"/>
                  </a:cubicBezTo>
                  <a:lnTo>
                    <a:pt x="2915413" y="990402"/>
                  </a:lnTo>
                  <a:lnTo>
                    <a:pt x="2934595" y="984447"/>
                  </a:lnTo>
                  <a:cubicBezTo>
                    <a:pt x="2971226" y="976951"/>
                    <a:pt x="3009154" y="973015"/>
                    <a:pt x="3048000" y="973015"/>
                  </a:cubicBezTo>
                  <a:cubicBezTo>
                    <a:pt x="3358774" y="973015"/>
                    <a:pt x="3610707" y="1224948"/>
                    <a:pt x="3610707" y="1535722"/>
                  </a:cubicBezTo>
                  <a:cubicBezTo>
                    <a:pt x="3610707" y="1846496"/>
                    <a:pt x="3358774" y="2098429"/>
                    <a:pt x="3048000" y="2098429"/>
                  </a:cubicBezTo>
                  <a:cubicBezTo>
                    <a:pt x="3009154" y="2098429"/>
                    <a:pt x="2971226" y="2094493"/>
                    <a:pt x="2934595" y="2086997"/>
                  </a:cubicBezTo>
                  <a:lnTo>
                    <a:pt x="2841470" y="2058089"/>
                  </a:lnTo>
                  <a:lnTo>
                    <a:pt x="2778805" y="2134039"/>
                  </a:lnTo>
                  <a:cubicBezTo>
                    <a:pt x="2663186" y="2249659"/>
                    <a:pt x="2503459" y="2321171"/>
                    <a:pt x="2327029" y="2321171"/>
                  </a:cubicBezTo>
                  <a:cubicBezTo>
                    <a:pt x="2161626" y="2321171"/>
                    <a:pt x="2010904" y="2258319"/>
                    <a:pt x="1897442" y="2155195"/>
                  </a:cubicBezTo>
                  <a:lnTo>
                    <a:pt x="1878393" y="2135215"/>
                  </a:lnTo>
                  <a:lnTo>
                    <a:pt x="1860361" y="2168437"/>
                  </a:lnTo>
                  <a:cubicBezTo>
                    <a:pt x="1745544" y="2338387"/>
                    <a:pt x="1551105" y="2450125"/>
                    <a:pt x="1330568" y="2450125"/>
                  </a:cubicBezTo>
                  <a:cubicBezTo>
                    <a:pt x="1110031" y="2450125"/>
                    <a:pt x="915592" y="2338387"/>
                    <a:pt x="800775" y="2168437"/>
                  </a:cubicBezTo>
                  <a:lnTo>
                    <a:pt x="771869" y="2115180"/>
                  </a:lnTo>
                  <a:lnTo>
                    <a:pt x="753583" y="2120856"/>
                  </a:lnTo>
                  <a:cubicBezTo>
                    <a:pt x="712755" y="2129211"/>
                    <a:pt x="670482" y="2133598"/>
                    <a:pt x="627184" y="2133598"/>
                  </a:cubicBezTo>
                  <a:cubicBezTo>
                    <a:pt x="280800" y="2133598"/>
                    <a:pt x="0" y="1852798"/>
                    <a:pt x="0" y="1506414"/>
                  </a:cubicBezTo>
                  <a:cubicBezTo>
                    <a:pt x="0" y="1246626"/>
                    <a:pt x="157950" y="1023729"/>
                    <a:pt x="383056" y="928517"/>
                  </a:cubicBezTo>
                  <a:lnTo>
                    <a:pt x="424632" y="915611"/>
                  </a:lnTo>
                  <a:lnTo>
                    <a:pt x="427023" y="868268"/>
                  </a:lnTo>
                  <a:cubicBezTo>
                    <a:pt x="476551" y="380575"/>
                    <a:pt x="888424" y="0"/>
                    <a:pt x="1389184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noFill/>
            </a:ln>
            <a:effectLst>
              <a:outerShdw blurRad="152400" dist="88900" dir="5400000" algn="t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>
              <a:off x="594424" y="1153191"/>
              <a:ext cx="2584204" cy="1612476"/>
            </a:xfrm>
            <a:custGeom>
              <a:avLst/>
              <a:gdLst>
                <a:gd name="connsiteX0" fmla="*/ 1389184 w 3610707"/>
                <a:gd name="connsiteY0" fmla="*/ 0 h 2450125"/>
                <a:gd name="connsiteX1" fmla="*/ 2191163 w 3610707"/>
                <a:gd name="connsiteY1" fmla="*/ 426409 h 2450125"/>
                <a:gd name="connsiteX2" fmla="*/ 2262626 w 3610707"/>
                <a:gd name="connsiteY2" fmla="*/ 558069 h 2450125"/>
                <a:gd name="connsiteX3" fmla="*/ 2332890 w 3610707"/>
                <a:gd name="connsiteY3" fmla="*/ 550986 h 2450125"/>
                <a:gd name="connsiteX4" fmla="*/ 2894584 w 3610707"/>
                <a:gd name="connsiteY4" fmla="*/ 923302 h 2450125"/>
                <a:gd name="connsiteX5" fmla="*/ 2915413 w 3610707"/>
                <a:gd name="connsiteY5" fmla="*/ 990402 h 2450125"/>
                <a:gd name="connsiteX6" fmla="*/ 2934595 w 3610707"/>
                <a:gd name="connsiteY6" fmla="*/ 984447 h 2450125"/>
                <a:gd name="connsiteX7" fmla="*/ 3048000 w 3610707"/>
                <a:gd name="connsiteY7" fmla="*/ 973015 h 2450125"/>
                <a:gd name="connsiteX8" fmla="*/ 3610707 w 3610707"/>
                <a:gd name="connsiteY8" fmla="*/ 1535722 h 2450125"/>
                <a:gd name="connsiteX9" fmla="*/ 3048000 w 3610707"/>
                <a:gd name="connsiteY9" fmla="*/ 2098429 h 2450125"/>
                <a:gd name="connsiteX10" fmla="*/ 2934595 w 3610707"/>
                <a:gd name="connsiteY10" fmla="*/ 2086997 h 2450125"/>
                <a:gd name="connsiteX11" fmla="*/ 2841470 w 3610707"/>
                <a:gd name="connsiteY11" fmla="*/ 2058089 h 2450125"/>
                <a:gd name="connsiteX12" fmla="*/ 2778805 w 3610707"/>
                <a:gd name="connsiteY12" fmla="*/ 2134039 h 2450125"/>
                <a:gd name="connsiteX13" fmla="*/ 2327029 w 3610707"/>
                <a:gd name="connsiteY13" fmla="*/ 2321171 h 2450125"/>
                <a:gd name="connsiteX14" fmla="*/ 1897442 w 3610707"/>
                <a:gd name="connsiteY14" fmla="*/ 2155195 h 2450125"/>
                <a:gd name="connsiteX15" fmla="*/ 1878393 w 3610707"/>
                <a:gd name="connsiteY15" fmla="*/ 2135215 h 2450125"/>
                <a:gd name="connsiteX16" fmla="*/ 1860361 w 3610707"/>
                <a:gd name="connsiteY16" fmla="*/ 2168437 h 2450125"/>
                <a:gd name="connsiteX17" fmla="*/ 1330568 w 3610707"/>
                <a:gd name="connsiteY17" fmla="*/ 2450125 h 2450125"/>
                <a:gd name="connsiteX18" fmla="*/ 800775 w 3610707"/>
                <a:gd name="connsiteY18" fmla="*/ 2168437 h 2450125"/>
                <a:gd name="connsiteX19" fmla="*/ 771869 w 3610707"/>
                <a:gd name="connsiteY19" fmla="*/ 2115180 h 2450125"/>
                <a:gd name="connsiteX20" fmla="*/ 753583 w 3610707"/>
                <a:gd name="connsiteY20" fmla="*/ 2120856 h 2450125"/>
                <a:gd name="connsiteX21" fmla="*/ 627184 w 3610707"/>
                <a:gd name="connsiteY21" fmla="*/ 2133598 h 2450125"/>
                <a:gd name="connsiteX22" fmla="*/ 0 w 3610707"/>
                <a:gd name="connsiteY22" fmla="*/ 1506414 h 2450125"/>
                <a:gd name="connsiteX23" fmla="*/ 383056 w 3610707"/>
                <a:gd name="connsiteY23" fmla="*/ 928517 h 2450125"/>
                <a:gd name="connsiteX24" fmla="*/ 424632 w 3610707"/>
                <a:gd name="connsiteY24" fmla="*/ 915611 h 2450125"/>
                <a:gd name="connsiteX25" fmla="*/ 427023 w 3610707"/>
                <a:gd name="connsiteY25" fmla="*/ 868268 h 2450125"/>
                <a:gd name="connsiteX26" fmla="*/ 1389184 w 3610707"/>
                <a:gd name="connsiteY26" fmla="*/ 0 h 245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610707" h="2450125">
                  <a:moveTo>
                    <a:pt x="1389184" y="0"/>
                  </a:moveTo>
                  <a:cubicBezTo>
                    <a:pt x="1723024" y="0"/>
                    <a:pt x="2017359" y="169144"/>
                    <a:pt x="2191163" y="426409"/>
                  </a:cubicBezTo>
                  <a:lnTo>
                    <a:pt x="2262626" y="558069"/>
                  </a:lnTo>
                  <a:lnTo>
                    <a:pt x="2332890" y="550986"/>
                  </a:lnTo>
                  <a:cubicBezTo>
                    <a:pt x="2585394" y="550986"/>
                    <a:pt x="2802042" y="704507"/>
                    <a:pt x="2894584" y="923302"/>
                  </a:cubicBezTo>
                  <a:lnTo>
                    <a:pt x="2915413" y="990402"/>
                  </a:lnTo>
                  <a:lnTo>
                    <a:pt x="2934595" y="984447"/>
                  </a:lnTo>
                  <a:cubicBezTo>
                    <a:pt x="2971226" y="976951"/>
                    <a:pt x="3009154" y="973015"/>
                    <a:pt x="3048000" y="973015"/>
                  </a:cubicBezTo>
                  <a:cubicBezTo>
                    <a:pt x="3358774" y="973015"/>
                    <a:pt x="3610707" y="1224948"/>
                    <a:pt x="3610707" y="1535722"/>
                  </a:cubicBezTo>
                  <a:cubicBezTo>
                    <a:pt x="3610707" y="1846496"/>
                    <a:pt x="3358774" y="2098429"/>
                    <a:pt x="3048000" y="2098429"/>
                  </a:cubicBezTo>
                  <a:cubicBezTo>
                    <a:pt x="3009154" y="2098429"/>
                    <a:pt x="2971226" y="2094493"/>
                    <a:pt x="2934595" y="2086997"/>
                  </a:cubicBezTo>
                  <a:lnTo>
                    <a:pt x="2841470" y="2058089"/>
                  </a:lnTo>
                  <a:lnTo>
                    <a:pt x="2778805" y="2134039"/>
                  </a:lnTo>
                  <a:cubicBezTo>
                    <a:pt x="2663186" y="2249659"/>
                    <a:pt x="2503459" y="2321171"/>
                    <a:pt x="2327029" y="2321171"/>
                  </a:cubicBezTo>
                  <a:cubicBezTo>
                    <a:pt x="2161626" y="2321171"/>
                    <a:pt x="2010904" y="2258319"/>
                    <a:pt x="1897442" y="2155195"/>
                  </a:cubicBezTo>
                  <a:lnTo>
                    <a:pt x="1878393" y="2135215"/>
                  </a:lnTo>
                  <a:lnTo>
                    <a:pt x="1860361" y="2168437"/>
                  </a:lnTo>
                  <a:cubicBezTo>
                    <a:pt x="1745544" y="2338387"/>
                    <a:pt x="1551105" y="2450125"/>
                    <a:pt x="1330568" y="2450125"/>
                  </a:cubicBezTo>
                  <a:cubicBezTo>
                    <a:pt x="1110031" y="2450125"/>
                    <a:pt x="915592" y="2338387"/>
                    <a:pt x="800775" y="2168437"/>
                  </a:cubicBezTo>
                  <a:lnTo>
                    <a:pt x="771869" y="2115180"/>
                  </a:lnTo>
                  <a:lnTo>
                    <a:pt x="753583" y="2120856"/>
                  </a:lnTo>
                  <a:cubicBezTo>
                    <a:pt x="712755" y="2129211"/>
                    <a:pt x="670482" y="2133598"/>
                    <a:pt x="627184" y="2133598"/>
                  </a:cubicBezTo>
                  <a:cubicBezTo>
                    <a:pt x="280800" y="2133598"/>
                    <a:pt x="0" y="1852798"/>
                    <a:pt x="0" y="1506414"/>
                  </a:cubicBezTo>
                  <a:cubicBezTo>
                    <a:pt x="0" y="1246626"/>
                    <a:pt x="157950" y="1023729"/>
                    <a:pt x="383056" y="928517"/>
                  </a:cubicBezTo>
                  <a:lnTo>
                    <a:pt x="424632" y="915611"/>
                  </a:lnTo>
                  <a:lnTo>
                    <a:pt x="427023" y="868268"/>
                  </a:lnTo>
                  <a:cubicBezTo>
                    <a:pt x="476551" y="380575"/>
                    <a:pt x="888424" y="0"/>
                    <a:pt x="1389184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rgbClr val="91F0FD"/>
              </a:solidFill>
            </a:ln>
            <a:effectLst>
              <a:innerShdw blurRad="355600" dist="101600" dir="3600000">
                <a:srgbClr val="19B4C9">
                  <a:alpha val="51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2" name="Rectangle 31">
            <a:extLst>
              <a:ext uri="{FF2B5EF4-FFF2-40B4-BE49-F238E27FC236}">
                <a16:creationId xmlns:a16="http://schemas.microsoft.com/office/drawing/2014/main" id="{D7E6A717-CC55-6B45-8E09-5540E33612BB}"/>
              </a:ext>
            </a:extLst>
          </p:cNvPr>
          <p:cNvSpPr/>
          <p:nvPr/>
        </p:nvSpPr>
        <p:spPr>
          <a:xfrm>
            <a:off x="2165750" y="496735"/>
            <a:ext cx="770114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14300" indent="0">
              <a:buNone/>
            </a:pPr>
            <a:r>
              <a:rPr lang="vi-VN" sz="4400" b="1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Dạng 2:</a:t>
            </a:r>
            <a:r>
              <a:rPr lang="vi-VN" sz="4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Lập Công thức hoá học</a:t>
            </a:r>
          </a:p>
        </p:txBody>
      </p:sp>
      <p:sp>
        <p:nvSpPr>
          <p:cNvPr id="34" name="Content Placeholder 2">
            <a:extLst>
              <a:ext uri="{FF2B5EF4-FFF2-40B4-BE49-F238E27FC236}">
                <a16:creationId xmlns:a16="http://schemas.microsoft.com/office/drawing/2014/main" id="{C121CB3D-8AC2-C942-A083-E92E5A856740}"/>
              </a:ext>
            </a:extLst>
          </p:cNvPr>
          <p:cNvSpPr txBox="1">
            <a:spLocks/>
          </p:cNvSpPr>
          <p:nvPr/>
        </p:nvSpPr>
        <p:spPr>
          <a:xfrm>
            <a:off x="2421602" y="1399174"/>
            <a:ext cx="8865090" cy="1078745"/>
          </a:xfrm>
          <a:prstGeom prst="rect">
            <a:avLst/>
          </a:prstGeom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None/>
            </a:pPr>
            <a:r>
              <a:rPr lang="vi-VN" sz="3200" b="1" u="sng" dirty="0">
                <a:latin typeface="Times New Roman" pitchFamily="18" charset="0"/>
                <a:cs typeface="Times New Roman" pitchFamily="18" charset="0"/>
              </a:rPr>
              <a:t>Ví dụ 2:</a:t>
            </a: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 Lập CTHH của hợp chất tạo bởi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Sodium</a:t>
            </a: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 hóa trị I và PO</a:t>
            </a:r>
            <a:r>
              <a:rPr lang="vi-VN" sz="3200" baseline="-25000" dirty="0"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hoá trị III.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BB24F5F-9F52-7347-9A94-79FE1B6248CA}"/>
              </a:ext>
            </a:extLst>
          </p:cNvPr>
          <p:cNvSpPr/>
          <p:nvPr/>
        </p:nvSpPr>
        <p:spPr>
          <a:xfrm>
            <a:off x="4546627" y="2572539"/>
            <a:ext cx="9380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14300" indent="0" algn="ctr">
              <a:buFont typeface="Arial" panose="020B0604020202020204" pitchFamily="34" charset="0"/>
              <a:buNone/>
            </a:pPr>
            <a:r>
              <a:rPr lang="vi-VN" sz="2800" b="1" i="1" dirty="0">
                <a:latin typeface="Times New Roman" pitchFamily="18" charset="0"/>
                <a:cs typeface="Times New Roman" pitchFamily="18" charset="0"/>
              </a:rPr>
              <a:t>Giải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74FEBA3-A557-3B45-8FF9-B3104831DB13}"/>
              </a:ext>
            </a:extLst>
          </p:cNvPr>
          <p:cNvSpPr/>
          <p:nvPr/>
        </p:nvSpPr>
        <p:spPr>
          <a:xfrm>
            <a:off x="2774508" y="3191014"/>
            <a:ext cx="431239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dirty="0">
                <a:solidFill>
                  <a:schemeClr val="bg1"/>
                </a:solidFill>
                <a:latin typeface="A3.AmpleSoftMedium-San" panose="02000000000000000000" pitchFamily="2" charset="77"/>
              </a:rPr>
              <a:t>- </a:t>
            </a:r>
            <a:r>
              <a:rPr lang="vi-VN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Công thức dạng chung: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EECFD48-F888-D248-810D-B11A5EFFC7DB}"/>
              </a:ext>
            </a:extLst>
          </p:cNvPr>
          <p:cNvSpPr/>
          <p:nvPr/>
        </p:nvSpPr>
        <p:spPr>
          <a:xfrm>
            <a:off x="2774508" y="3916866"/>
            <a:ext cx="738214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Tx/>
              <a:buChar char="-"/>
            </a:pPr>
            <a:r>
              <a:rPr lang="vi-VN" sz="3200" dirty="0">
                <a:solidFill>
                  <a:schemeClr val="bg1"/>
                </a:solidFill>
                <a:latin typeface="A3.AmpleSoftMedium-San" panose="02000000000000000000" pitchFamily="2" charset="77"/>
              </a:rPr>
              <a:t> </a:t>
            </a:r>
            <a:r>
              <a:rPr lang="vi-VN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Theo qui tắc hóa trị, ta có: </a:t>
            </a:r>
            <a:r>
              <a:rPr lang="vi-VN" sz="4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vi-VN" sz="4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vi-VN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vi-VN" sz="4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vi-VN" sz="4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III</a:t>
            </a:r>
            <a:r>
              <a:rPr lang="vi-VN" sz="4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vi-VN" sz="4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endParaRPr lang="vi-VN" sz="32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903CC8FE-8957-5249-95FB-BC03FCD5B32D}"/>
                  </a:ext>
                </a:extLst>
              </p:cNvPr>
              <p:cNvSpPr/>
              <p:nvPr/>
            </p:nvSpPr>
            <p:spPr>
              <a:xfrm>
                <a:off x="2636097" y="4607228"/>
                <a:ext cx="6193645" cy="11978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114300" indent="0">
                  <a:buFont typeface="Arial" panose="020B0604020202020204" pitchFamily="34" charset="0"/>
                  <a:buNone/>
                </a:pPr>
                <a:r>
                  <a:rPr lang="vi-VN" sz="3200">
                    <a:solidFill>
                      <a:schemeClr val="bg1"/>
                    </a:solidFill>
                    <a:latin typeface="A3.AmpleSoftMedium-San" panose="02000000000000000000" pitchFamily="2" charset="77"/>
                  </a:rPr>
                  <a:t>- Lập tỉ lệ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4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4400" b="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vi-VN" sz="44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y</m:t>
                        </m:r>
                      </m:den>
                    </m:f>
                    <m:r>
                      <a:rPr lang="vi-VN" sz="4400" b="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vi-VN" sz="4400" b="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vi-VN" sz="44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III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vi-VN" sz="4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I</m:t>
                        </m:r>
                      </m:den>
                    </m:f>
                    <m:r>
                      <a:rPr lang="vi-VN" sz="4400" b="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vi-VN" sz="4400" b="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4400" b="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vi-VN" sz="4400" b="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den>
                    </m:f>
                  </m:oMath>
                </a14:m>
                <a:endParaRPr lang="vi-VN" sz="3200">
                  <a:solidFill>
                    <a:schemeClr val="bg1"/>
                  </a:solidFill>
                  <a:latin typeface="A3.AmpleSoftMedium-San" panose="02000000000000000000" pitchFamily="2" charset="77"/>
                </a:endParaRPr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903CC8FE-8957-5249-95FB-BC03FCD5B32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6097" y="4607228"/>
                <a:ext cx="6193645" cy="1197892"/>
              </a:xfrm>
              <a:prstGeom prst="rect">
                <a:avLst/>
              </a:prstGeom>
              <a:blipFill>
                <a:blip r:embed="rId4"/>
                <a:stretch>
                  <a:fillRect l="-613" b="-5263"/>
                </a:stretch>
              </a:blipFill>
            </p:spPr>
            <p:txBody>
              <a:bodyPr/>
              <a:lstStyle/>
              <a:p>
                <a:r>
                  <a:rPr lang="x-non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61912466-BBE9-A34A-813D-4DFC9D3C6E57}"/>
              </a:ext>
            </a:extLst>
          </p:cNvPr>
          <p:cNvCxnSpPr/>
          <p:nvPr/>
        </p:nvCxnSpPr>
        <p:spPr>
          <a:xfrm>
            <a:off x="2580026" y="2604454"/>
            <a:ext cx="0" cy="2914929"/>
          </a:xfrm>
          <a:prstGeom prst="line">
            <a:avLst/>
          </a:prstGeom>
          <a:ln w="57150">
            <a:solidFill>
              <a:srgbClr val="18B4C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41">
            <a:extLst>
              <a:ext uri="{FF2B5EF4-FFF2-40B4-BE49-F238E27FC236}">
                <a16:creationId xmlns:a16="http://schemas.microsoft.com/office/drawing/2014/main" id="{11049983-DFCA-1149-B1B5-F50F2FC16012}"/>
              </a:ext>
            </a:extLst>
          </p:cNvPr>
          <p:cNvSpPr/>
          <p:nvPr/>
        </p:nvSpPr>
        <p:spPr>
          <a:xfrm>
            <a:off x="7303312" y="3103402"/>
            <a:ext cx="287290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5400" dirty="0">
                <a:solidFill>
                  <a:schemeClr val="bg1"/>
                </a:solidFill>
                <a:latin typeface="A3.AmpleSoftMedium-San" panose="02000000000000000000" pitchFamily="2" charset="77"/>
              </a:rPr>
              <a:t>Na</a:t>
            </a:r>
            <a:r>
              <a:rPr lang="vi-VN" sz="5400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vi-VN" sz="5400" dirty="0">
                <a:solidFill>
                  <a:schemeClr val="bg1"/>
                </a:solidFill>
                <a:latin typeface="A3.AmpleSoftMedium-San" panose="02000000000000000000" pitchFamily="2" charset="77"/>
              </a:rPr>
              <a:t>(PO</a:t>
            </a:r>
            <a:r>
              <a:rPr lang="vi-VN" sz="5400" baseline="-25000" dirty="0">
                <a:solidFill>
                  <a:schemeClr val="bg1"/>
                </a:solidFill>
                <a:latin typeface="A3.AmpleSoftMedium-San" panose="02000000000000000000" pitchFamily="2" charset="77"/>
              </a:rPr>
              <a:t>4</a:t>
            </a:r>
            <a:r>
              <a:rPr lang="vi-VN" sz="5400" dirty="0">
                <a:solidFill>
                  <a:schemeClr val="bg1"/>
                </a:solidFill>
                <a:latin typeface="A3.AmpleSoftMedium-San" panose="02000000000000000000" pitchFamily="2" charset="77"/>
              </a:rPr>
              <a:t>)</a:t>
            </a:r>
            <a:r>
              <a:rPr lang="vi-VN" sz="5400" baseline="-25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987507BC-1EDF-8944-8AF9-F34CD028D2F9}"/>
              </a:ext>
            </a:extLst>
          </p:cNvPr>
          <p:cNvSpPr/>
          <p:nvPr/>
        </p:nvSpPr>
        <p:spPr>
          <a:xfrm>
            <a:off x="2636097" y="5945541"/>
            <a:ext cx="7230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" indent="0">
              <a:buFont typeface="Arial" panose="020B0604020202020204" pitchFamily="34" charset="0"/>
              <a:buNone/>
            </a:pPr>
            <a:r>
              <a:rPr lang="vi-VN" sz="3200" dirty="0">
                <a:solidFill>
                  <a:schemeClr val="bg1"/>
                </a:solidFill>
                <a:latin typeface="A3.AmpleSoftMedium-San" panose="02000000000000000000" pitchFamily="2" charset="77"/>
              </a:rPr>
              <a:t>- </a:t>
            </a:r>
            <a:r>
              <a:rPr lang="vi-VN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Chọn x = 3, y = 1 =&gt; CTHH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vi-VN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Na</a:t>
            </a:r>
            <a:r>
              <a:rPr lang="vi-VN" sz="3200" b="1" baseline="-2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vi-VN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PO</a:t>
            </a:r>
            <a:r>
              <a:rPr lang="vi-VN" sz="3200" b="1" baseline="-2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35" name="Text Box 51">
            <a:extLst>
              <a:ext uri="{FF2B5EF4-FFF2-40B4-BE49-F238E27FC236}">
                <a16:creationId xmlns:a16="http://schemas.microsoft.com/office/drawing/2014/main" id="{23045859-C6FD-4527-AFB3-16371CC816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29742" y="2894046"/>
            <a:ext cx="5877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III</a:t>
            </a:r>
            <a:endParaRPr lang="en-US" sz="36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Text Box 51">
            <a:extLst>
              <a:ext uri="{FF2B5EF4-FFF2-40B4-BE49-F238E27FC236}">
                <a16:creationId xmlns:a16="http://schemas.microsoft.com/office/drawing/2014/main" id="{168F0113-F312-474C-8F5D-52D6DDA6EA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65678" y="2907061"/>
            <a:ext cx="38403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892052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" presetID="42" presetClass="entr" presetSubtype="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10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2" presetClass="entr" presetSubtype="1" fill="hold" nodeType="withEffect" p14:presetBounceEnd="50000">
                                      <p:stCondLst>
                                        <p:cond delay="425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7" dur="12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8" dur="12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10" presetClass="entr" presetSubtype="0" fill="hold" nodeType="withEffect">
                                      <p:stCondLst>
                                        <p:cond delay="50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1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" presetID="8" presetClass="emph" presetSubtype="0" fill="hold" nodeType="withEffect">
                                      <p:stCondLst>
                                        <p:cond delay="5500"/>
                                      </p:stCondLst>
                                      <p:childTnLst>
                                        <p:animRot by="5400000">
                                          <p:cBhvr>
                                            <p:cTn id="23" dur="5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24" presetID="42" presetClass="entr" presetSubtype="0" fill="hold" nodeType="withEffect">
                                      <p:stCondLst>
                                        <p:cond delay="550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6" dur="10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7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9" fill="hold">
                          <p:stCondLst>
                            <p:cond delay="indefinite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9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ssolve">
                                          <p:cBhvr>
                                            <p:cTn id="33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4" fill="hold">
                          <p:stCondLst>
                            <p:cond delay="indefinite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2" presetClass="entr" presetSubtype="9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8" dur="1000" fill="hold"/>
                                            <p:tgtEl>
                                              <p:spTgt spid="3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9" dur="1000" fill="hold"/>
                                            <p:tgtEl>
                                              <p:spTgt spid="3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0" fill="hold">
                          <p:stCondLst>
                            <p:cond delay="indefinite"/>
                          </p:stCondLst>
                          <p:childTnLst>
                            <p:par>
                              <p:cTn id="4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2" presetID="5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heckerboard(across)">
                                          <p:cBhvr>
                                            <p:cTn id="44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5" fill="hold">
                          <p:stCondLst>
                            <p:cond delay="indefinite"/>
                          </p:stCondLst>
                          <p:childTnLst>
                            <p:par>
                              <p:cTn id="4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7" presetID="5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heckerboard(across)">
                                          <p:cBhvr>
                                            <p:cTn id="49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0" fill="hold">
                          <p:stCondLst>
                            <p:cond delay="indefinite"/>
                          </p:stCondLst>
                          <p:childTnLst>
                            <p:par>
                              <p:cTn id="5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2" presetID="5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heckerboard(across)">
                                          <p:cBhvr>
                                            <p:cTn id="54" dur="5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5" fill="hold">
                          <p:stCondLst>
                            <p:cond delay="indefinite"/>
                          </p:stCondLst>
                          <p:childTnLst>
                            <p:par>
                              <p:cTn id="5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7" presetID="5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heckerboard(across)">
                                          <p:cBhvr>
                                            <p:cTn id="59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0" fill="hold">
                          <p:stCondLst>
                            <p:cond delay="indefinite"/>
                          </p:stCondLst>
                          <p:childTnLst>
                            <p:par>
                              <p:cTn id="6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2" presetID="5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heckerboard(across)">
                                          <p:cBhvr>
                                            <p:cTn id="64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5" fill="hold">
                          <p:stCondLst>
                            <p:cond delay="indefinite"/>
                          </p:stCondLst>
                          <p:childTnLst>
                            <p:par>
                              <p:cTn id="6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7" presetID="5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heckerboard(across)">
                                          <p:cBhvr>
                                            <p:cTn id="69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0" fill="hold">
                          <p:stCondLst>
                            <p:cond delay="indefinite"/>
                          </p:stCondLst>
                          <p:childTnLst>
                            <p:par>
                              <p:cTn id="7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2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4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5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6" fill="hold">
                          <p:stCondLst>
                            <p:cond delay="indefinite"/>
                          </p:stCondLst>
                          <p:childTnLst>
                            <p:par>
                              <p:cTn id="7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8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0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1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9" grpId="0" animBg="1"/>
          <p:bldP spid="30" grpId="0" animBg="1"/>
          <p:bldP spid="32" grpId="0"/>
          <p:bldP spid="34" grpId="0" build="allAtOnce"/>
          <p:bldP spid="2" grpId="0"/>
          <p:bldP spid="3" grpId="0"/>
          <p:bldP spid="7" grpId="0"/>
          <p:bldP spid="8" grpId="0"/>
          <p:bldP spid="42" grpId="0"/>
          <p:bldP spid="45" grpId="0"/>
          <p:bldP spid="35" grpId="0"/>
          <p:bldP spid="37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" presetID="42" presetClass="entr" presetSubtype="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10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2" presetClass="entr" presetSubtype="1" fill="hold" nodeType="withEffect">
                                      <p:stCondLst>
                                        <p:cond delay="425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12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12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10" presetClass="entr" presetSubtype="0" fill="hold" nodeType="withEffect">
                                      <p:stCondLst>
                                        <p:cond delay="50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1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" presetID="8" presetClass="emph" presetSubtype="0" fill="hold" nodeType="withEffect">
                                      <p:stCondLst>
                                        <p:cond delay="5500"/>
                                      </p:stCondLst>
                                      <p:childTnLst>
                                        <p:animRot by="5400000">
                                          <p:cBhvr>
                                            <p:cTn id="23" dur="5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24" presetID="42" presetClass="entr" presetSubtype="0" fill="hold" nodeType="withEffect">
                                      <p:stCondLst>
                                        <p:cond delay="550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6" dur="10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7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9" fill="hold">
                          <p:stCondLst>
                            <p:cond delay="indefinite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9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ssolve">
                                          <p:cBhvr>
                                            <p:cTn id="33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4" fill="hold">
                          <p:stCondLst>
                            <p:cond delay="indefinite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2" presetClass="entr" presetSubtype="9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8" dur="1000" fill="hold"/>
                                            <p:tgtEl>
                                              <p:spTgt spid="3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9" dur="1000" fill="hold"/>
                                            <p:tgtEl>
                                              <p:spTgt spid="3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0" fill="hold">
                          <p:stCondLst>
                            <p:cond delay="indefinite"/>
                          </p:stCondLst>
                          <p:childTnLst>
                            <p:par>
                              <p:cTn id="4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2" presetID="5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heckerboard(across)">
                                          <p:cBhvr>
                                            <p:cTn id="44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5" fill="hold">
                          <p:stCondLst>
                            <p:cond delay="indefinite"/>
                          </p:stCondLst>
                          <p:childTnLst>
                            <p:par>
                              <p:cTn id="4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7" presetID="5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heckerboard(across)">
                                          <p:cBhvr>
                                            <p:cTn id="49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0" fill="hold">
                          <p:stCondLst>
                            <p:cond delay="indefinite"/>
                          </p:stCondLst>
                          <p:childTnLst>
                            <p:par>
                              <p:cTn id="5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2" presetID="5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heckerboard(across)">
                                          <p:cBhvr>
                                            <p:cTn id="54" dur="5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5" fill="hold">
                          <p:stCondLst>
                            <p:cond delay="indefinite"/>
                          </p:stCondLst>
                          <p:childTnLst>
                            <p:par>
                              <p:cTn id="5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7" presetID="5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heckerboard(across)">
                                          <p:cBhvr>
                                            <p:cTn id="59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0" fill="hold">
                          <p:stCondLst>
                            <p:cond delay="indefinite"/>
                          </p:stCondLst>
                          <p:childTnLst>
                            <p:par>
                              <p:cTn id="6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2" presetID="5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heckerboard(across)">
                                          <p:cBhvr>
                                            <p:cTn id="64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5" fill="hold">
                          <p:stCondLst>
                            <p:cond delay="indefinite"/>
                          </p:stCondLst>
                          <p:childTnLst>
                            <p:par>
                              <p:cTn id="6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7" presetID="5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heckerboard(across)">
                                          <p:cBhvr>
                                            <p:cTn id="69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0" fill="hold">
                          <p:stCondLst>
                            <p:cond delay="indefinite"/>
                          </p:stCondLst>
                          <p:childTnLst>
                            <p:par>
                              <p:cTn id="7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2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4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5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6" fill="hold">
                          <p:stCondLst>
                            <p:cond delay="indefinite"/>
                          </p:stCondLst>
                          <p:childTnLst>
                            <p:par>
                              <p:cTn id="7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8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0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1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9" grpId="0" animBg="1"/>
          <p:bldP spid="30" grpId="0" animBg="1"/>
          <p:bldP spid="32" grpId="0"/>
          <p:bldP spid="34" grpId="0" build="allAtOnce"/>
          <p:bldP spid="2" grpId="0"/>
          <p:bldP spid="3" grpId="0"/>
          <p:bldP spid="7" grpId="0"/>
          <p:bldP spid="8" grpId="0"/>
          <p:bldP spid="42" grpId="0"/>
          <p:bldP spid="45" grpId="0"/>
          <p:bldP spid="35" grpId="0"/>
          <p:bldP spid="37" grpId="0"/>
        </p:bldLst>
      </p:timing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-398197" y="0"/>
            <a:ext cx="12192000" cy="6858000"/>
          </a:xfrm>
          <a:prstGeom prst="rect">
            <a:avLst/>
          </a:prstGeom>
          <a:solidFill>
            <a:srgbClr val="19B4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任意多边形 28"/>
          <p:cNvSpPr/>
          <p:nvPr/>
        </p:nvSpPr>
        <p:spPr>
          <a:xfrm>
            <a:off x="0" y="6302326"/>
            <a:ext cx="12192000" cy="675249"/>
          </a:xfrm>
          <a:custGeom>
            <a:avLst/>
            <a:gdLst>
              <a:gd name="connsiteX0" fmla="*/ 1848026 w 12192000"/>
              <a:gd name="connsiteY0" fmla="*/ 1 h 1096647"/>
              <a:gd name="connsiteX1" fmla="*/ 3002111 w 12192000"/>
              <a:gd name="connsiteY1" fmla="*/ 237513 h 1096647"/>
              <a:gd name="connsiteX2" fmla="*/ 3047089 w 12192000"/>
              <a:gd name="connsiteY2" fmla="*/ 186452 h 1096647"/>
              <a:gd name="connsiteX3" fmla="*/ 3047089 w 12192000"/>
              <a:gd name="connsiteY3" fmla="*/ 186090 h 1096647"/>
              <a:gd name="connsiteX4" fmla="*/ 4571971 w 12192000"/>
              <a:gd name="connsiteY4" fmla="*/ 186090 h 1096647"/>
              <a:gd name="connsiteX5" fmla="*/ 6096853 w 12192000"/>
              <a:gd name="connsiteY5" fmla="*/ 186090 h 1096647"/>
              <a:gd name="connsiteX6" fmla="*/ 6096853 w 12192000"/>
              <a:gd name="connsiteY6" fmla="*/ 188511 h 1096647"/>
              <a:gd name="connsiteX7" fmla="*/ 6136844 w 12192000"/>
              <a:gd name="connsiteY7" fmla="*/ 142548 h 1096647"/>
              <a:gd name="connsiteX8" fmla="*/ 6428715 w 12192000"/>
              <a:gd name="connsiteY8" fmla="*/ 7236 h 1096647"/>
              <a:gd name="connsiteX9" fmla="*/ 7620030 w 12192000"/>
              <a:gd name="connsiteY9" fmla="*/ 190470 h 1096647"/>
              <a:gd name="connsiteX10" fmla="*/ 9097259 w 12192000"/>
              <a:gd name="connsiteY10" fmla="*/ 244568 h 1096647"/>
              <a:gd name="connsiteX11" fmla="*/ 9142236 w 12192000"/>
              <a:gd name="connsiteY11" fmla="*/ 193507 h 1096647"/>
              <a:gd name="connsiteX12" fmla="*/ 9142236 w 12192000"/>
              <a:gd name="connsiteY12" fmla="*/ 193146 h 1096647"/>
              <a:gd name="connsiteX13" fmla="*/ 10667118 w 12192000"/>
              <a:gd name="connsiteY13" fmla="*/ 193146 h 1096647"/>
              <a:gd name="connsiteX14" fmla="*/ 12192000 w 12192000"/>
              <a:gd name="connsiteY14" fmla="*/ 193146 h 1096647"/>
              <a:gd name="connsiteX15" fmla="*/ 12192000 w 12192000"/>
              <a:gd name="connsiteY15" fmla="*/ 1096647 h 1096647"/>
              <a:gd name="connsiteX16" fmla="*/ 0 w 12192000"/>
              <a:gd name="connsiteY16" fmla="*/ 1096647 h 1096647"/>
              <a:gd name="connsiteX17" fmla="*/ 0 w 12192000"/>
              <a:gd name="connsiteY17" fmla="*/ 183415 h 1096647"/>
              <a:gd name="connsiteX18" fmla="*/ 333568 w 12192000"/>
              <a:gd name="connsiteY18" fmla="*/ 181 h 1096647"/>
              <a:gd name="connsiteX19" fmla="*/ 1524882 w 12192000"/>
              <a:gd name="connsiteY19" fmla="*/ 183415 h 1096647"/>
              <a:gd name="connsiteX20" fmla="*/ 1848026 w 12192000"/>
              <a:gd name="connsiteY20" fmla="*/ 1 h 1096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2192000" h="1096647">
                <a:moveTo>
                  <a:pt x="1848026" y="1"/>
                </a:moveTo>
                <a:cubicBezTo>
                  <a:pt x="2232722" y="981"/>
                  <a:pt x="2617417" y="631037"/>
                  <a:pt x="3002111" y="237513"/>
                </a:cubicBezTo>
                <a:lnTo>
                  <a:pt x="3047089" y="186452"/>
                </a:lnTo>
                <a:lnTo>
                  <a:pt x="3047089" y="186090"/>
                </a:lnTo>
                <a:cubicBezTo>
                  <a:pt x="3555383" y="-449278"/>
                  <a:pt x="4063678" y="821458"/>
                  <a:pt x="4571971" y="186090"/>
                </a:cubicBezTo>
                <a:cubicBezTo>
                  <a:pt x="5080265" y="-449278"/>
                  <a:pt x="5588560" y="821458"/>
                  <a:pt x="6096853" y="186090"/>
                </a:cubicBezTo>
                <a:lnTo>
                  <a:pt x="6096853" y="188511"/>
                </a:lnTo>
                <a:lnTo>
                  <a:pt x="6136844" y="142548"/>
                </a:lnTo>
                <a:cubicBezTo>
                  <a:pt x="6234135" y="40341"/>
                  <a:pt x="6331425" y="4148"/>
                  <a:pt x="6428715" y="7236"/>
                </a:cubicBezTo>
                <a:cubicBezTo>
                  <a:pt x="6825820" y="19839"/>
                  <a:pt x="7222925" y="686852"/>
                  <a:pt x="7620030" y="190470"/>
                </a:cubicBezTo>
                <a:cubicBezTo>
                  <a:pt x="8112439" y="-425043"/>
                  <a:pt x="8604849" y="748279"/>
                  <a:pt x="9097259" y="244568"/>
                </a:cubicBezTo>
                <a:lnTo>
                  <a:pt x="9142236" y="193507"/>
                </a:lnTo>
                <a:lnTo>
                  <a:pt x="9142236" y="193146"/>
                </a:lnTo>
                <a:cubicBezTo>
                  <a:pt x="9650530" y="-442223"/>
                  <a:pt x="10158824" y="828513"/>
                  <a:pt x="10667118" y="193146"/>
                </a:cubicBezTo>
                <a:cubicBezTo>
                  <a:pt x="11175412" y="-442223"/>
                  <a:pt x="11683706" y="828513"/>
                  <a:pt x="12192000" y="193146"/>
                </a:cubicBezTo>
                <a:lnTo>
                  <a:pt x="12192000" y="1096647"/>
                </a:lnTo>
                <a:lnTo>
                  <a:pt x="0" y="1096647"/>
                </a:lnTo>
                <a:lnTo>
                  <a:pt x="0" y="183415"/>
                </a:lnTo>
                <a:cubicBezTo>
                  <a:pt x="111190" y="44428"/>
                  <a:pt x="222379" y="-3349"/>
                  <a:pt x="333568" y="181"/>
                </a:cubicBezTo>
                <a:cubicBezTo>
                  <a:pt x="730673" y="12784"/>
                  <a:pt x="1127777" y="679796"/>
                  <a:pt x="1524882" y="183415"/>
                </a:cubicBezTo>
                <a:cubicBezTo>
                  <a:pt x="1632597" y="48772"/>
                  <a:pt x="1740311" y="-274"/>
                  <a:pt x="1848026" y="1"/>
                </a:cubicBezTo>
                <a:close/>
              </a:path>
            </a:pathLst>
          </a:custGeom>
          <a:solidFill>
            <a:srgbClr val="68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任意多边形 29"/>
          <p:cNvSpPr/>
          <p:nvPr/>
        </p:nvSpPr>
        <p:spPr>
          <a:xfrm flipH="1">
            <a:off x="0" y="6355554"/>
            <a:ext cx="12192000" cy="626013"/>
          </a:xfrm>
          <a:custGeom>
            <a:avLst/>
            <a:gdLst>
              <a:gd name="connsiteX0" fmla="*/ 1848026 w 12192000"/>
              <a:gd name="connsiteY0" fmla="*/ 1 h 944247"/>
              <a:gd name="connsiteX1" fmla="*/ 1524882 w 12192000"/>
              <a:gd name="connsiteY1" fmla="*/ 183415 h 944247"/>
              <a:gd name="connsiteX2" fmla="*/ 333568 w 12192000"/>
              <a:gd name="connsiteY2" fmla="*/ 181 h 944247"/>
              <a:gd name="connsiteX3" fmla="*/ 0 w 12192000"/>
              <a:gd name="connsiteY3" fmla="*/ 183415 h 944247"/>
              <a:gd name="connsiteX4" fmla="*/ 0 w 12192000"/>
              <a:gd name="connsiteY4" fmla="*/ 944247 h 944247"/>
              <a:gd name="connsiteX5" fmla="*/ 12192000 w 12192000"/>
              <a:gd name="connsiteY5" fmla="*/ 944247 h 944247"/>
              <a:gd name="connsiteX6" fmla="*/ 12192000 w 12192000"/>
              <a:gd name="connsiteY6" fmla="*/ 193146 h 944247"/>
              <a:gd name="connsiteX7" fmla="*/ 10667118 w 12192000"/>
              <a:gd name="connsiteY7" fmla="*/ 193146 h 944247"/>
              <a:gd name="connsiteX8" fmla="*/ 9142236 w 12192000"/>
              <a:gd name="connsiteY8" fmla="*/ 193146 h 944247"/>
              <a:gd name="connsiteX9" fmla="*/ 9142236 w 12192000"/>
              <a:gd name="connsiteY9" fmla="*/ 193507 h 944247"/>
              <a:gd name="connsiteX10" fmla="*/ 9097259 w 12192000"/>
              <a:gd name="connsiteY10" fmla="*/ 244568 h 944247"/>
              <a:gd name="connsiteX11" fmla="*/ 7620030 w 12192000"/>
              <a:gd name="connsiteY11" fmla="*/ 190470 h 944247"/>
              <a:gd name="connsiteX12" fmla="*/ 6428715 w 12192000"/>
              <a:gd name="connsiteY12" fmla="*/ 7236 h 944247"/>
              <a:gd name="connsiteX13" fmla="*/ 6136844 w 12192000"/>
              <a:gd name="connsiteY13" fmla="*/ 142548 h 944247"/>
              <a:gd name="connsiteX14" fmla="*/ 6096852 w 12192000"/>
              <a:gd name="connsiteY14" fmla="*/ 188511 h 944247"/>
              <a:gd name="connsiteX15" fmla="*/ 6096852 w 12192000"/>
              <a:gd name="connsiteY15" fmla="*/ 186090 h 944247"/>
              <a:gd name="connsiteX16" fmla="*/ 4571971 w 12192000"/>
              <a:gd name="connsiteY16" fmla="*/ 186090 h 944247"/>
              <a:gd name="connsiteX17" fmla="*/ 3047088 w 12192000"/>
              <a:gd name="connsiteY17" fmla="*/ 186090 h 944247"/>
              <a:gd name="connsiteX18" fmla="*/ 3047088 w 12192000"/>
              <a:gd name="connsiteY18" fmla="*/ 186452 h 944247"/>
              <a:gd name="connsiteX19" fmla="*/ 3002111 w 12192000"/>
              <a:gd name="connsiteY19" fmla="*/ 237513 h 944247"/>
              <a:gd name="connsiteX20" fmla="*/ 1848026 w 12192000"/>
              <a:gd name="connsiteY20" fmla="*/ 1 h 944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2192000" h="944247">
                <a:moveTo>
                  <a:pt x="1848026" y="1"/>
                </a:moveTo>
                <a:cubicBezTo>
                  <a:pt x="1740311" y="-274"/>
                  <a:pt x="1632597" y="48772"/>
                  <a:pt x="1524882" y="183415"/>
                </a:cubicBezTo>
                <a:cubicBezTo>
                  <a:pt x="1127777" y="679796"/>
                  <a:pt x="730672" y="12784"/>
                  <a:pt x="333568" y="181"/>
                </a:cubicBezTo>
                <a:cubicBezTo>
                  <a:pt x="222378" y="-3349"/>
                  <a:pt x="111189" y="44428"/>
                  <a:pt x="0" y="183415"/>
                </a:cubicBezTo>
                <a:lnTo>
                  <a:pt x="0" y="944247"/>
                </a:lnTo>
                <a:lnTo>
                  <a:pt x="12192000" y="944247"/>
                </a:lnTo>
                <a:lnTo>
                  <a:pt x="12192000" y="193146"/>
                </a:lnTo>
                <a:cubicBezTo>
                  <a:pt x="11683706" y="828513"/>
                  <a:pt x="11175412" y="-442223"/>
                  <a:pt x="10667118" y="193146"/>
                </a:cubicBezTo>
                <a:cubicBezTo>
                  <a:pt x="10158824" y="828513"/>
                  <a:pt x="9650530" y="-442223"/>
                  <a:pt x="9142236" y="193146"/>
                </a:cubicBezTo>
                <a:lnTo>
                  <a:pt x="9142236" y="193507"/>
                </a:lnTo>
                <a:lnTo>
                  <a:pt x="9097259" y="244568"/>
                </a:lnTo>
                <a:cubicBezTo>
                  <a:pt x="8604849" y="748279"/>
                  <a:pt x="8112439" y="-425043"/>
                  <a:pt x="7620030" y="190470"/>
                </a:cubicBezTo>
                <a:cubicBezTo>
                  <a:pt x="7222925" y="686852"/>
                  <a:pt x="6825820" y="19839"/>
                  <a:pt x="6428715" y="7236"/>
                </a:cubicBezTo>
                <a:cubicBezTo>
                  <a:pt x="6331425" y="4148"/>
                  <a:pt x="6234135" y="40341"/>
                  <a:pt x="6136844" y="142548"/>
                </a:cubicBezTo>
                <a:lnTo>
                  <a:pt x="6096852" y="188511"/>
                </a:lnTo>
                <a:lnTo>
                  <a:pt x="6096852" y="186090"/>
                </a:lnTo>
                <a:cubicBezTo>
                  <a:pt x="5588559" y="821458"/>
                  <a:pt x="5080265" y="-449278"/>
                  <a:pt x="4571971" y="186090"/>
                </a:cubicBezTo>
                <a:cubicBezTo>
                  <a:pt x="4063677" y="821458"/>
                  <a:pt x="3555382" y="-449278"/>
                  <a:pt x="3047088" y="186090"/>
                </a:cubicBezTo>
                <a:lnTo>
                  <a:pt x="3047088" y="186452"/>
                </a:lnTo>
                <a:lnTo>
                  <a:pt x="3002111" y="237513"/>
                </a:lnTo>
                <a:cubicBezTo>
                  <a:pt x="2617416" y="631037"/>
                  <a:pt x="2232722" y="981"/>
                  <a:pt x="1848026" y="1"/>
                </a:cubicBezTo>
                <a:close/>
              </a:path>
            </a:pathLst>
          </a:custGeom>
          <a:solidFill>
            <a:srgbClr val="1CD8EC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8" name="图片 2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59" b="42760"/>
          <a:stretch/>
        </p:blipFill>
        <p:spPr>
          <a:xfrm flipH="1">
            <a:off x="191406" y="5775622"/>
            <a:ext cx="5641661" cy="605481"/>
          </a:xfrm>
          <a:prstGeom prst="rect">
            <a:avLst/>
          </a:prstGeom>
        </p:spPr>
      </p:pic>
      <p:grpSp>
        <p:nvGrpSpPr>
          <p:cNvPr id="12" name="组合 11"/>
          <p:cNvGrpSpPr/>
          <p:nvPr/>
        </p:nvGrpSpPr>
        <p:grpSpPr>
          <a:xfrm>
            <a:off x="614073" y="359083"/>
            <a:ext cx="1284558" cy="1284558"/>
            <a:chOff x="2132930" y="1035327"/>
            <a:chExt cx="1307248" cy="1307248"/>
          </a:xfrm>
        </p:grpSpPr>
        <p:grpSp>
          <p:nvGrpSpPr>
            <p:cNvPr id="13" name="组合 12"/>
            <p:cNvGrpSpPr/>
            <p:nvPr/>
          </p:nvGrpSpPr>
          <p:grpSpPr>
            <a:xfrm rot="20755360">
              <a:off x="2132930" y="1035327"/>
              <a:ext cx="1307248" cy="1307248"/>
              <a:chOff x="5153025" y="4019551"/>
              <a:chExt cx="1866899" cy="1866899"/>
            </a:xfrm>
          </p:grpSpPr>
          <p:sp>
            <p:nvSpPr>
              <p:cNvPr id="15" name="椭圆 14"/>
              <p:cNvSpPr/>
              <p:nvPr/>
            </p:nvSpPr>
            <p:spPr>
              <a:xfrm>
                <a:off x="5566468" y="4396051"/>
                <a:ext cx="1047657" cy="1047657"/>
              </a:xfrm>
              <a:prstGeom prst="ellipse">
                <a:avLst/>
              </a:prstGeom>
              <a:solidFill>
                <a:srgbClr val="FFC000"/>
              </a:solidFill>
              <a:ln w="22225">
                <a:solidFill>
                  <a:srgbClr val="FFC000"/>
                </a:solidFill>
              </a:ln>
              <a:effectLst>
                <a:innerShdw blurRad="241300" dist="76200">
                  <a:srgbClr val="FFFF00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16" name="组合 15"/>
              <p:cNvGrpSpPr/>
              <p:nvPr/>
            </p:nvGrpSpPr>
            <p:grpSpPr>
              <a:xfrm>
                <a:off x="6050915" y="4019551"/>
                <a:ext cx="71120" cy="1866899"/>
                <a:chOff x="6072187" y="3914775"/>
                <a:chExt cx="0" cy="2143125"/>
              </a:xfrm>
            </p:grpSpPr>
            <p:cxnSp>
              <p:nvCxnSpPr>
                <p:cNvPr id="26" name="直接连接符 25"/>
                <p:cNvCxnSpPr/>
                <p:nvPr/>
              </p:nvCxnSpPr>
              <p:spPr>
                <a:xfrm>
                  <a:off x="6072187" y="3914775"/>
                  <a:ext cx="0" cy="247650"/>
                </a:xfrm>
                <a:prstGeom prst="line">
                  <a:avLst/>
                </a:prstGeom>
                <a:ln w="88900" cap="rnd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直接连接符 26"/>
                <p:cNvCxnSpPr/>
                <p:nvPr/>
              </p:nvCxnSpPr>
              <p:spPr>
                <a:xfrm>
                  <a:off x="6072187" y="5810250"/>
                  <a:ext cx="0" cy="247650"/>
                </a:xfrm>
                <a:prstGeom prst="line">
                  <a:avLst/>
                </a:prstGeom>
                <a:ln w="88900" cap="rnd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7" name="组合 16"/>
              <p:cNvGrpSpPr/>
              <p:nvPr/>
            </p:nvGrpSpPr>
            <p:grpSpPr>
              <a:xfrm rot="16200000">
                <a:off x="6050915" y="4019551"/>
                <a:ext cx="71120" cy="1866899"/>
                <a:chOff x="6072187" y="3914775"/>
                <a:chExt cx="0" cy="2143125"/>
              </a:xfrm>
            </p:grpSpPr>
            <p:cxnSp>
              <p:nvCxnSpPr>
                <p:cNvPr id="24" name="直接连接符 23"/>
                <p:cNvCxnSpPr/>
                <p:nvPr/>
              </p:nvCxnSpPr>
              <p:spPr>
                <a:xfrm>
                  <a:off x="6072187" y="3914775"/>
                  <a:ext cx="0" cy="247650"/>
                </a:xfrm>
                <a:prstGeom prst="line">
                  <a:avLst/>
                </a:prstGeom>
                <a:ln w="88900" cap="rnd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直接连接符 24"/>
                <p:cNvCxnSpPr/>
                <p:nvPr/>
              </p:nvCxnSpPr>
              <p:spPr>
                <a:xfrm>
                  <a:off x="6072187" y="5810250"/>
                  <a:ext cx="0" cy="247650"/>
                </a:xfrm>
                <a:prstGeom prst="line">
                  <a:avLst/>
                </a:prstGeom>
                <a:ln w="88900" cap="rnd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8" name="组合 17"/>
              <p:cNvGrpSpPr/>
              <p:nvPr/>
            </p:nvGrpSpPr>
            <p:grpSpPr>
              <a:xfrm rot="2700000">
                <a:off x="6050915" y="4019551"/>
                <a:ext cx="71120" cy="1866899"/>
                <a:chOff x="6072187" y="3914775"/>
                <a:chExt cx="0" cy="2143125"/>
              </a:xfrm>
            </p:grpSpPr>
            <p:cxnSp>
              <p:nvCxnSpPr>
                <p:cNvPr id="22" name="直接连接符 21"/>
                <p:cNvCxnSpPr/>
                <p:nvPr/>
              </p:nvCxnSpPr>
              <p:spPr>
                <a:xfrm>
                  <a:off x="6072187" y="3914775"/>
                  <a:ext cx="0" cy="247650"/>
                </a:xfrm>
                <a:prstGeom prst="line">
                  <a:avLst/>
                </a:prstGeom>
                <a:ln w="88900" cap="rnd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直接连接符 22"/>
                <p:cNvCxnSpPr/>
                <p:nvPr/>
              </p:nvCxnSpPr>
              <p:spPr>
                <a:xfrm>
                  <a:off x="6072187" y="5810250"/>
                  <a:ext cx="0" cy="247650"/>
                </a:xfrm>
                <a:prstGeom prst="line">
                  <a:avLst/>
                </a:prstGeom>
                <a:ln w="88900" cap="rnd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9" name="组合 18"/>
              <p:cNvGrpSpPr/>
              <p:nvPr/>
            </p:nvGrpSpPr>
            <p:grpSpPr>
              <a:xfrm rot="18900000" flipH="1">
                <a:off x="6050915" y="4019551"/>
                <a:ext cx="71120" cy="1866899"/>
                <a:chOff x="6072187" y="3914775"/>
                <a:chExt cx="0" cy="2143125"/>
              </a:xfrm>
            </p:grpSpPr>
            <p:cxnSp>
              <p:nvCxnSpPr>
                <p:cNvPr id="20" name="直接连接符 19"/>
                <p:cNvCxnSpPr/>
                <p:nvPr/>
              </p:nvCxnSpPr>
              <p:spPr>
                <a:xfrm>
                  <a:off x="6072187" y="3914775"/>
                  <a:ext cx="0" cy="247650"/>
                </a:xfrm>
                <a:prstGeom prst="line">
                  <a:avLst/>
                </a:prstGeom>
                <a:ln w="88900" cap="rnd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直接连接符 20"/>
                <p:cNvCxnSpPr/>
                <p:nvPr/>
              </p:nvCxnSpPr>
              <p:spPr>
                <a:xfrm>
                  <a:off x="6072187" y="5810250"/>
                  <a:ext cx="0" cy="247650"/>
                </a:xfrm>
                <a:prstGeom prst="line">
                  <a:avLst/>
                </a:prstGeom>
                <a:ln w="88900" cap="rnd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14" name="弧形 13"/>
            <p:cNvSpPr/>
            <p:nvPr/>
          </p:nvSpPr>
          <p:spPr>
            <a:xfrm>
              <a:off x="2477044" y="1366932"/>
              <a:ext cx="594214" cy="594214"/>
            </a:xfrm>
            <a:prstGeom prst="arc">
              <a:avLst/>
            </a:prstGeom>
            <a:ln w="508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9" name="组合 8"/>
          <p:cNvGrpSpPr/>
          <p:nvPr/>
        </p:nvGrpSpPr>
        <p:grpSpPr>
          <a:xfrm flipH="1">
            <a:off x="191406" y="702499"/>
            <a:ext cx="2279120" cy="1429457"/>
            <a:chOff x="594424" y="1153191"/>
            <a:chExt cx="2605976" cy="1634460"/>
          </a:xfrm>
        </p:grpSpPr>
        <p:sp>
          <p:nvSpPr>
            <p:cNvPr id="10" name="任意多边形 9"/>
            <p:cNvSpPr/>
            <p:nvPr/>
          </p:nvSpPr>
          <p:spPr>
            <a:xfrm>
              <a:off x="616196" y="1175175"/>
              <a:ext cx="2584204" cy="1612476"/>
            </a:xfrm>
            <a:custGeom>
              <a:avLst/>
              <a:gdLst>
                <a:gd name="connsiteX0" fmla="*/ 1389184 w 3610707"/>
                <a:gd name="connsiteY0" fmla="*/ 0 h 2450125"/>
                <a:gd name="connsiteX1" fmla="*/ 2191163 w 3610707"/>
                <a:gd name="connsiteY1" fmla="*/ 426409 h 2450125"/>
                <a:gd name="connsiteX2" fmla="*/ 2262626 w 3610707"/>
                <a:gd name="connsiteY2" fmla="*/ 558069 h 2450125"/>
                <a:gd name="connsiteX3" fmla="*/ 2332890 w 3610707"/>
                <a:gd name="connsiteY3" fmla="*/ 550986 h 2450125"/>
                <a:gd name="connsiteX4" fmla="*/ 2894584 w 3610707"/>
                <a:gd name="connsiteY4" fmla="*/ 923302 h 2450125"/>
                <a:gd name="connsiteX5" fmla="*/ 2915413 w 3610707"/>
                <a:gd name="connsiteY5" fmla="*/ 990402 h 2450125"/>
                <a:gd name="connsiteX6" fmla="*/ 2934595 w 3610707"/>
                <a:gd name="connsiteY6" fmla="*/ 984447 h 2450125"/>
                <a:gd name="connsiteX7" fmla="*/ 3048000 w 3610707"/>
                <a:gd name="connsiteY7" fmla="*/ 973015 h 2450125"/>
                <a:gd name="connsiteX8" fmla="*/ 3610707 w 3610707"/>
                <a:gd name="connsiteY8" fmla="*/ 1535722 h 2450125"/>
                <a:gd name="connsiteX9" fmla="*/ 3048000 w 3610707"/>
                <a:gd name="connsiteY9" fmla="*/ 2098429 h 2450125"/>
                <a:gd name="connsiteX10" fmla="*/ 2934595 w 3610707"/>
                <a:gd name="connsiteY10" fmla="*/ 2086997 h 2450125"/>
                <a:gd name="connsiteX11" fmla="*/ 2841470 w 3610707"/>
                <a:gd name="connsiteY11" fmla="*/ 2058089 h 2450125"/>
                <a:gd name="connsiteX12" fmla="*/ 2778805 w 3610707"/>
                <a:gd name="connsiteY12" fmla="*/ 2134039 h 2450125"/>
                <a:gd name="connsiteX13" fmla="*/ 2327029 w 3610707"/>
                <a:gd name="connsiteY13" fmla="*/ 2321171 h 2450125"/>
                <a:gd name="connsiteX14" fmla="*/ 1897442 w 3610707"/>
                <a:gd name="connsiteY14" fmla="*/ 2155195 h 2450125"/>
                <a:gd name="connsiteX15" fmla="*/ 1878393 w 3610707"/>
                <a:gd name="connsiteY15" fmla="*/ 2135215 h 2450125"/>
                <a:gd name="connsiteX16" fmla="*/ 1860361 w 3610707"/>
                <a:gd name="connsiteY16" fmla="*/ 2168437 h 2450125"/>
                <a:gd name="connsiteX17" fmla="*/ 1330568 w 3610707"/>
                <a:gd name="connsiteY17" fmla="*/ 2450125 h 2450125"/>
                <a:gd name="connsiteX18" fmla="*/ 800775 w 3610707"/>
                <a:gd name="connsiteY18" fmla="*/ 2168437 h 2450125"/>
                <a:gd name="connsiteX19" fmla="*/ 771869 w 3610707"/>
                <a:gd name="connsiteY19" fmla="*/ 2115180 h 2450125"/>
                <a:gd name="connsiteX20" fmla="*/ 753583 w 3610707"/>
                <a:gd name="connsiteY20" fmla="*/ 2120856 h 2450125"/>
                <a:gd name="connsiteX21" fmla="*/ 627184 w 3610707"/>
                <a:gd name="connsiteY21" fmla="*/ 2133598 h 2450125"/>
                <a:gd name="connsiteX22" fmla="*/ 0 w 3610707"/>
                <a:gd name="connsiteY22" fmla="*/ 1506414 h 2450125"/>
                <a:gd name="connsiteX23" fmla="*/ 383056 w 3610707"/>
                <a:gd name="connsiteY23" fmla="*/ 928517 h 2450125"/>
                <a:gd name="connsiteX24" fmla="*/ 424632 w 3610707"/>
                <a:gd name="connsiteY24" fmla="*/ 915611 h 2450125"/>
                <a:gd name="connsiteX25" fmla="*/ 427023 w 3610707"/>
                <a:gd name="connsiteY25" fmla="*/ 868268 h 2450125"/>
                <a:gd name="connsiteX26" fmla="*/ 1389184 w 3610707"/>
                <a:gd name="connsiteY26" fmla="*/ 0 h 245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610707" h="2450125">
                  <a:moveTo>
                    <a:pt x="1389184" y="0"/>
                  </a:moveTo>
                  <a:cubicBezTo>
                    <a:pt x="1723024" y="0"/>
                    <a:pt x="2017359" y="169144"/>
                    <a:pt x="2191163" y="426409"/>
                  </a:cubicBezTo>
                  <a:lnTo>
                    <a:pt x="2262626" y="558069"/>
                  </a:lnTo>
                  <a:lnTo>
                    <a:pt x="2332890" y="550986"/>
                  </a:lnTo>
                  <a:cubicBezTo>
                    <a:pt x="2585394" y="550986"/>
                    <a:pt x="2802042" y="704507"/>
                    <a:pt x="2894584" y="923302"/>
                  </a:cubicBezTo>
                  <a:lnTo>
                    <a:pt x="2915413" y="990402"/>
                  </a:lnTo>
                  <a:lnTo>
                    <a:pt x="2934595" y="984447"/>
                  </a:lnTo>
                  <a:cubicBezTo>
                    <a:pt x="2971226" y="976951"/>
                    <a:pt x="3009154" y="973015"/>
                    <a:pt x="3048000" y="973015"/>
                  </a:cubicBezTo>
                  <a:cubicBezTo>
                    <a:pt x="3358774" y="973015"/>
                    <a:pt x="3610707" y="1224948"/>
                    <a:pt x="3610707" y="1535722"/>
                  </a:cubicBezTo>
                  <a:cubicBezTo>
                    <a:pt x="3610707" y="1846496"/>
                    <a:pt x="3358774" y="2098429"/>
                    <a:pt x="3048000" y="2098429"/>
                  </a:cubicBezTo>
                  <a:cubicBezTo>
                    <a:pt x="3009154" y="2098429"/>
                    <a:pt x="2971226" y="2094493"/>
                    <a:pt x="2934595" y="2086997"/>
                  </a:cubicBezTo>
                  <a:lnTo>
                    <a:pt x="2841470" y="2058089"/>
                  </a:lnTo>
                  <a:lnTo>
                    <a:pt x="2778805" y="2134039"/>
                  </a:lnTo>
                  <a:cubicBezTo>
                    <a:pt x="2663186" y="2249659"/>
                    <a:pt x="2503459" y="2321171"/>
                    <a:pt x="2327029" y="2321171"/>
                  </a:cubicBezTo>
                  <a:cubicBezTo>
                    <a:pt x="2161626" y="2321171"/>
                    <a:pt x="2010904" y="2258319"/>
                    <a:pt x="1897442" y="2155195"/>
                  </a:cubicBezTo>
                  <a:lnTo>
                    <a:pt x="1878393" y="2135215"/>
                  </a:lnTo>
                  <a:lnTo>
                    <a:pt x="1860361" y="2168437"/>
                  </a:lnTo>
                  <a:cubicBezTo>
                    <a:pt x="1745544" y="2338387"/>
                    <a:pt x="1551105" y="2450125"/>
                    <a:pt x="1330568" y="2450125"/>
                  </a:cubicBezTo>
                  <a:cubicBezTo>
                    <a:pt x="1110031" y="2450125"/>
                    <a:pt x="915592" y="2338387"/>
                    <a:pt x="800775" y="2168437"/>
                  </a:cubicBezTo>
                  <a:lnTo>
                    <a:pt x="771869" y="2115180"/>
                  </a:lnTo>
                  <a:lnTo>
                    <a:pt x="753583" y="2120856"/>
                  </a:lnTo>
                  <a:cubicBezTo>
                    <a:pt x="712755" y="2129211"/>
                    <a:pt x="670482" y="2133598"/>
                    <a:pt x="627184" y="2133598"/>
                  </a:cubicBezTo>
                  <a:cubicBezTo>
                    <a:pt x="280800" y="2133598"/>
                    <a:pt x="0" y="1852798"/>
                    <a:pt x="0" y="1506414"/>
                  </a:cubicBezTo>
                  <a:cubicBezTo>
                    <a:pt x="0" y="1246626"/>
                    <a:pt x="157950" y="1023729"/>
                    <a:pt x="383056" y="928517"/>
                  </a:cubicBezTo>
                  <a:lnTo>
                    <a:pt x="424632" y="915611"/>
                  </a:lnTo>
                  <a:lnTo>
                    <a:pt x="427023" y="868268"/>
                  </a:lnTo>
                  <a:cubicBezTo>
                    <a:pt x="476551" y="380575"/>
                    <a:pt x="888424" y="0"/>
                    <a:pt x="1389184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noFill/>
            </a:ln>
            <a:effectLst>
              <a:outerShdw blurRad="152400" dist="88900" dir="5400000" algn="t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>
              <a:off x="594424" y="1153191"/>
              <a:ext cx="2584204" cy="1612476"/>
            </a:xfrm>
            <a:custGeom>
              <a:avLst/>
              <a:gdLst>
                <a:gd name="connsiteX0" fmla="*/ 1389184 w 3610707"/>
                <a:gd name="connsiteY0" fmla="*/ 0 h 2450125"/>
                <a:gd name="connsiteX1" fmla="*/ 2191163 w 3610707"/>
                <a:gd name="connsiteY1" fmla="*/ 426409 h 2450125"/>
                <a:gd name="connsiteX2" fmla="*/ 2262626 w 3610707"/>
                <a:gd name="connsiteY2" fmla="*/ 558069 h 2450125"/>
                <a:gd name="connsiteX3" fmla="*/ 2332890 w 3610707"/>
                <a:gd name="connsiteY3" fmla="*/ 550986 h 2450125"/>
                <a:gd name="connsiteX4" fmla="*/ 2894584 w 3610707"/>
                <a:gd name="connsiteY4" fmla="*/ 923302 h 2450125"/>
                <a:gd name="connsiteX5" fmla="*/ 2915413 w 3610707"/>
                <a:gd name="connsiteY5" fmla="*/ 990402 h 2450125"/>
                <a:gd name="connsiteX6" fmla="*/ 2934595 w 3610707"/>
                <a:gd name="connsiteY6" fmla="*/ 984447 h 2450125"/>
                <a:gd name="connsiteX7" fmla="*/ 3048000 w 3610707"/>
                <a:gd name="connsiteY7" fmla="*/ 973015 h 2450125"/>
                <a:gd name="connsiteX8" fmla="*/ 3610707 w 3610707"/>
                <a:gd name="connsiteY8" fmla="*/ 1535722 h 2450125"/>
                <a:gd name="connsiteX9" fmla="*/ 3048000 w 3610707"/>
                <a:gd name="connsiteY9" fmla="*/ 2098429 h 2450125"/>
                <a:gd name="connsiteX10" fmla="*/ 2934595 w 3610707"/>
                <a:gd name="connsiteY10" fmla="*/ 2086997 h 2450125"/>
                <a:gd name="connsiteX11" fmla="*/ 2841470 w 3610707"/>
                <a:gd name="connsiteY11" fmla="*/ 2058089 h 2450125"/>
                <a:gd name="connsiteX12" fmla="*/ 2778805 w 3610707"/>
                <a:gd name="connsiteY12" fmla="*/ 2134039 h 2450125"/>
                <a:gd name="connsiteX13" fmla="*/ 2327029 w 3610707"/>
                <a:gd name="connsiteY13" fmla="*/ 2321171 h 2450125"/>
                <a:gd name="connsiteX14" fmla="*/ 1897442 w 3610707"/>
                <a:gd name="connsiteY14" fmla="*/ 2155195 h 2450125"/>
                <a:gd name="connsiteX15" fmla="*/ 1878393 w 3610707"/>
                <a:gd name="connsiteY15" fmla="*/ 2135215 h 2450125"/>
                <a:gd name="connsiteX16" fmla="*/ 1860361 w 3610707"/>
                <a:gd name="connsiteY16" fmla="*/ 2168437 h 2450125"/>
                <a:gd name="connsiteX17" fmla="*/ 1330568 w 3610707"/>
                <a:gd name="connsiteY17" fmla="*/ 2450125 h 2450125"/>
                <a:gd name="connsiteX18" fmla="*/ 800775 w 3610707"/>
                <a:gd name="connsiteY18" fmla="*/ 2168437 h 2450125"/>
                <a:gd name="connsiteX19" fmla="*/ 771869 w 3610707"/>
                <a:gd name="connsiteY19" fmla="*/ 2115180 h 2450125"/>
                <a:gd name="connsiteX20" fmla="*/ 753583 w 3610707"/>
                <a:gd name="connsiteY20" fmla="*/ 2120856 h 2450125"/>
                <a:gd name="connsiteX21" fmla="*/ 627184 w 3610707"/>
                <a:gd name="connsiteY21" fmla="*/ 2133598 h 2450125"/>
                <a:gd name="connsiteX22" fmla="*/ 0 w 3610707"/>
                <a:gd name="connsiteY22" fmla="*/ 1506414 h 2450125"/>
                <a:gd name="connsiteX23" fmla="*/ 383056 w 3610707"/>
                <a:gd name="connsiteY23" fmla="*/ 928517 h 2450125"/>
                <a:gd name="connsiteX24" fmla="*/ 424632 w 3610707"/>
                <a:gd name="connsiteY24" fmla="*/ 915611 h 2450125"/>
                <a:gd name="connsiteX25" fmla="*/ 427023 w 3610707"/>
                <a:gd name="connsiteY25" fmla="*/ 868268 h 2450125"/>
                <a:gd name="connsiteX26" fmla="*/ 1389184 w 3610707"/>
                <a:gd name="connsiteY26" fmla="*/ 0 h 245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610707" h="2450125">
                  <a:moveTo>
                    <a:pt x="1389184" y="0"/>
                  </a:moveTo>
                  <a:cubicBezTo>
                    <a:pt x="1723024" y="0"/>
                    <a:pt x="2017359" y="169144"/>
                    <a:pt x="2191163" y="426409"/>
                  </a:cubicBezTo>
                  <a:lnTo>
                    <a:pt x="2262626" y="558069"/>
                  </a:lnTo>
                  <a:lnTo>
                    <a:pt x="2332890" y="550986"/>
                  </a:lnTo>
                  <a:cubicBezTo>
                    <a:pt x="2585394" y="550986"/>
                    <a:pt x="2802042" y="704507"/>
                    <a:pt x="2894584" y="923302"/>
                  </a:cubicBezTo>
                  <a:lnTo>
                    <a:pt x="2915413" y="990402"/>
                  </a:lnTo>
                  <a:lnTo>
                    <a:pt x="2934595" y="984447"/>
                  </a:lnTo>
                  <a:cubicBezTo>
                    <a:pt x="2971226" y="976951"/>
                    <a:pt x="3009154" y="973015"/>
                    <a:pt x="3048000" y="973015"/>
                  </a:cubicBezTo>
                  <a:cubicBezTo>
                    <a:pt x="3358774" y="973015"/>
                    <a:pt x="3610707" y="1224948"/>
                    <a:pt x="3610707" y="1535722"/>
                  </a:cubicBezTo>
                  <a:cubicBezTo>
                    <a:pt x="3610707" y="1846496"/>
                    <a:pt x="3358774" y="2098429"/>
                    <a:pt x="3048000" y="2098429"/>
                  </a:cubicBezTo>
                  <a:cubicBezTo>
                    <a:pt x="3009154" y="2098429"/>
                    <a:pt x="2971226" y="2094493"/>
                    <a:pt x="2934595" y="2086997"/>
                  </a:cubicBezTo>
                  <a:lnTo>
                    <a:pt x="2841470" y="2058089"/>
                  </a:lnTo>
                  <a:lnTo>
                    <a:pt x="2778805" y="2134039"/>
                  </a:lnTo>
                  <a:cubicBezTo>
                    <a:pt x="2663186" y="2249659"/>
                    <a:pt x="2503459" y="2321171"/>
                    <a:pt x="2327029" y="2321171"/>
                  </a:cubicBezTo>
                  <a:cubicBezTo>
                    <a:pt x="2161626" y="2321171"/>
                    <a:pt x="2010904" y="2258319"/>
                    <a:pt x="1897442" y="2155195"/>
                  </a:cubicBezTo>
                  <a:lnTo>
                    <a:pt x="1878393" y="2135215"/>
                  </a:lnTo>
                  <a:lnTo>
                    <a:pt x="1860361" y="2168437"/>
                  </a:lnTo>
                  <a:cubicBezTo>
                    <a:pt x="1745544" y="2338387"/>
                    <a:pt x="1551105" y="2450125"/>
                    <a:pt x="1330568" y="2450125"/>
                  </a:cubicBezTo>
                  <a:cubicBezTo>
                    <a:pt x="1110031" y="2450125"/>
                    <a:pt x="915592" y="2338387"/>
                    <a:pt x="800775" y="2168437"/>
                  </a:cubicBezTo>
                  <a:lnTo>
                    <a:pt x="771869" y="2115180"/>
                  </a:lnTo>
                  <a:lnTo>
                    <a:pt x="753583" y="2120856"/>
                  </a:lnTo>
                  <a:cubicBezTo>
                    <a:pt x="712755" y="2129211"/>
                    <a:pt x="670482" y="2133598"/>
                    <a:pt x="627184" y="2133598"/>
                  </a:cubicBezTo>
                  <a:cubicBezTo>
                    <a:pt x="280800" y="2133598"/>
                    <a:pt x="0" y="1852798"/>
                    <a:pt x="0" y="1506414"/>
                  </a:cubicBezTo>
                  <a:cubicBezTo>
                    <a:pt x="0" y="1246626"/>
                    <a:pt x="157950" y="1023729"/>
                    <a:pt x="383056" y="928517"/>
                  </a:cubicBezTo>
                  <a:lnTo>
                    <a:pt x="424632" y="915611"/>
                  </a:lnTo>
                  <a:lnTo>
                    <a:pt x="427023" y="868268"/>
                  </a:lnTo>
                  <a:cubicBezTo>
                    <a:pt x="476551" y="380575"/>
                    <a:pt x="888424" y="0"/>
                    <a:pt x="1389184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rgbClr val="91F0FD"/>
              </a:solidFill>
            </a:ln>
            <a:effectLst>
              <a:innerShdw blurRad="355600" dist="101600" dir="3600000">
                <a:srgbClr val="19B4C9">
                  <a:alpha val="51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2" name="Rectangle 31">
            <a:extLst>
              <a:ext uri="{FF2B5EF4-FFF2-40B4-BE49-F238E27FC236}">
                <a16:creationId xmlns:a16="http://schemas.microsoft.com/office/drawing/2014/main" id="{D7E6A717-CC55-6B45-8E09-5540E33612BB}"/>
              </a:ext>
            </a:extLst>
          </p:cNvPr>
          <p:cNvSpPr/>
          <p:nvPr/>
        </p:nvSpPr>
        <p:spPr>
          <a:xfrm>
            <a:off x="2165750" y="496735"/>
            <a:ext cx="770114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14300" indent="0">
              <a:buNone/>
            </a:pPr>
            <a:r>
              <a:rPr lang="vi-VN" sz="4400" b="1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Dạng 2:</a:t>
            </a:r>
            <a:r>
              <a:rPr lang="vi-VN" sz="4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Lập Công thức hoá học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74FEBA3-A557-3B45-8FF9-B3104831DB13}"/>
              </a:ext>
            </a:extLst>
          </p:cNvPr>
          <p:cNvSpPr/>
          <p:nvPr/>
        </p:nvSpPr>
        <p:spPr>
          <a:xfrm>
            <a:off x="1829046" y="2502919"/>
            <a:ext cx="431239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dirty="0">
                <a:solidFill>
                  <a:schemeClr val="bg1"/>
                </a:solidFill>
                <a:latin typeface="A3.AmpleSoftMedium-San" panose="02000000000000000000" pitchFamily="2" charset="77"/>
              </a:rPr>
              <a:t>- </a:t>
            </a:r>
            <a:r>
              <a:rPr lang="vi-VN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Công thức dạng chung: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EECFD48-F888-D248-810D-B11A5EFFC7DB}"/>
              </a:ext>
            </a:extLst>
          </p:cNvPr>
          <p:cNvSpPr/>
          <p:nvPr/>
        </p:nvSpPr>
        <p:spPr>
          <a:xfrm>
            <a:off x="1829046" y="3228771"/>
            <a:ext cx="695414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Tx/>
              <a:buChar char="-"/>
            </a:pPr>
            <a:r>
              <a:rPr lang="vi-VN" sz="3200" dirty="0">
                <a:solidFill>
                  <a:schemeClr val="bg1"/>
                </a:solidFill>
                <a:latin typeface="A3.AmpleSoftMedium-San" panose="02000000000000000000" pitchFamily="2" charset="77"/>
              </a:rPr>
              <a:t> </a:t>
            </a:r>
            <a:r>
              <a:rPr lang="vi-VN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Theo qui tắc hóa trị, ta có: </a:t>
            </a:r>
            <a:r>
              <a:rPr lang="vi-VN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vi-VN" sz="4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vi-VN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vi-VN" sz="4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vi-VN" sz="4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vi-VN" sz="4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vi-VN" sz="4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endParaRPr lang="vi-VN" sz="32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903CC8FE-8957-5249-95FB-BC03FCD5B32D}"/>
                  </a:ext>
                </a:extLst>
              </p:cNvPr>
              <p:cNvSpPr/>
              <p:nvPr/>
            </p:nvSpPr>
            <p:spPr>
              <a:xfrm>
                <a:off x="1690635" y="3919133"/>
                <a:ext cx="6193645" cy="11978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114300" indent="0">
                  <a:buFont typeface="Arial" panose="020B0604020202020204" pitchFamily="34" charset="0"/>
                  <a:buNone/>
                </a:pPr>
                <a:r>
                  <a:rPr lang="vi-VN" sz="3200">
                    <a:solidFill>
                      <a:schemeClr val="bg1"/>
                    </a:solidFill>
                    <a:latin typeface="A3.AmpleSoftMedium-San" panose="02000000000000000000" pitchFamily="2" charset="77"/>
                  </a:rPr>
                  <a:t>- Lập tỉ lệ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4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4400" b="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vi-VN" sz="44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y</m:t>
                        </m:r>
                      </m:den>
                    </m:f>
                    <m:r>
                      <a:rPr lang="vi-VN" sz="4400" b="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vi-VN" sz="4400" b="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vi-VN" sz="4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b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vi-VN" sz="4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a</m:t>
                        </m:r>
                      </m:den>
                    </m:f>
                    <m:r>
                      <a:rPr lang="vi-VN" sz="4400" b="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vi-VN" sz="4400" b="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vi-VN" sz="4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b</m:t>
                        </m:r>
                        <m:r>
                          <a:rPr lang="vi-VN" sz="4400" b="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vi-VN" sz="4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a</m:t>
                        </m:r>
                        <m:r>
                          <a:rPr lang="vi-VN" sz="4400" b="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den>
                    </m:f>
                  </m:oMath>
                </a14:m>
                <a:endParaRPr lang="vi-VN" sz="3200">
                  <a:solidFill>
                    <a:schemeClr val="bg1"/>
                  </a:solidFill>
                  <a:latin typeface="A3.AmpleSoftMedium-San" panose="02000000000000000000" pitchFamily="2" charset="77"/>
                </a:endParaRPr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903CC8FE-8957-5249-95FB-BC03FCD5B32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0635" y="3919133"/>
                <a:ext cx="6193645" cy="1197892"/>
              </a:xfrm>
              <a:prstGeom prst="rect">
                <a:avLst/>
              </a:prstGeom>
              <a:blipFill>
                <a:blip r:embed="rId4"/>
                <a:stretch>
                  <a:fillRect l="-409" b="-6316"/>
                </a:stretch>
              </a:blipFill>
            </p:spPr>
            <p:txBody>
              <a:bodyPr/>
              <a:lstStyle/>
              <a:p>
                <a:r>
                  <a:rPr lang="x-non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Rectangle 41">
            <a:extLst>
              <a:ext uri="{FF2B5EF4-FFF2-40B4-BE49-F238E27FC236}">
                <a16:creationId xmlns:a16="http://schemas.microsoft.com/office/drawing/2014/main" id="{11049983-DFCA-1149-B1B5-F50F2FC16012}"/>
              </a:ext>
            </a:extLst>
          </p:cNvPr>
          <p:cNvSpPr/>
          <p:nvPr/>
        </p:nvSpPr>
        <p:spPr>
          <a:xfrm>
            <a:off x="6357850" y="2360715"/>
            <a:ext cx="1561646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6000" dirty="0">
                <a:solidFill>
                  <a:schemeClr val="bg1"/>
                </a:solidFill>
                <a:latin typeface="A3.AmpleSoftMedium-San" panose="02000000000000000000" pitchFamily="2" charset="77"/>
              </a:rPr>
              <a:t>A</a:t>
            </a:r>
            <a:r>
              <a:rPr lang="vi-VN" sz="6000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vi-VN" sz="6000" dirty="0">
                <a:solidFill>
                  <a:schemeClr val="bg1"/>
                </a:solidFill>
                <a:latin typeface="A3.AmpleSoftMedium-San" panose="02000000000000000000" pitchFamily="2" charset="77"/>
              </a:rPr>
              <a:t>B</a:t>
            </a:r>
            <a:r>
              <a:rPr lang="vi-VN" sz="6000" baseline="-25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987507BC-1EDF-8944-8AF9-F34CD028D2F9}"/>
              </a:ext>
            </a:extLst>
          </p:cNvPr>
          <p:cNvSpPr/>
          <p:nvPr/>
        </p:nvSpPr>
        <p:spPr>
          <a:xfrm>
            <a:off x="1690635" y="5380278"/>
            <a:ext cx="7230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" indent="0">
              <a:buFont typeface="Arial" panose="020B0604020202020204" pitchFamily="34" charset="0"/>
              <a:buNone/>
            </a:pPr>
            <a:r>
              <a:rPr lang="vi-VN" sz="3200" dirty="0">
                <a:solidFill>
                  <a:schemeClr val="bg1"/>
                </a:solidFill>
                <a:latin typeface="A3.AmpleSoftMedium-San" panose="02000000000000000000" pitchFamily="2" charset="77"/>
              </a:rPr>
              <a:t>- </a:t>
            </a:r>
            <a:r>
              <a:rPr lang="vi-VN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Viết CTHH đúng của hợp chất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vi-VN" sz="3200" baseline="-25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Text Box 51">
            <a:extLst>
              <a:ext uri="{FF2B5EF4-FFF2-40B4-BE49-F238E27FC236}">
                <a16:creationId xmlns:a16="http://schemas.microsoft.com/office/drawing/2014/main" id="{B504CABE-9C8B-724F-9E7F-9842A9F68B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62007" y="1899554"/>
            <a:ext cx="3175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37" name="Text Box 51">
            <a:extLst>
              <a:ext uri="{FF2B5EF4-FFF2-40B4-BE49-F238E27FC236}">
                <a16:creationId xmlns:a16="http://schemas.microsoft.com/office/drawing/2014/main" id="{2B8261F4-0F52-5A46-8076-7E6285E9EA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32237" y="1899554"/>
            <a:ext cx="3175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43216175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" presetID="42" presetClass="entr" presetSubtype="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10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2" presetClass="entr" presetSubtype="1" fill="hold" nodeType="withEffect" p14:presetBounceEnd="50000">
                                      <p:stCondLst>
                                        <p:cond delay="425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7" dur="12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8" dur="12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10" presetClass="entr" presetSubtype="0" fill="hold" nodeType="withEffect">
                                      <p:stCondLst>
                                        <p:cond delay="50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1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" presetID="8" presetClass="emph" presetSubtype="0" fill="hold" nodeType="withEffect">
                                      <p:stCondLst>
                                        <p:cond delay="5500"/>
                                      </p:stCondLst>
                                      <p:childTnLst>
                                        <p:animRot by="5400000">
                                          <p:cBhvr>
                                            <p:cTn id="23" dur="5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24" presetID="42" presetClass="entr" presetSubtype="0" fill="hold" nodeType="withEffect">
                                      <p:stCondLst>
                                        <p:cond delay="550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6" dur="10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7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9" fill="hold">
                          <p:stCondLst>
                            <p:cond delay="indefinite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9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ssolve">
                                          <p:cBhvr>
                                            <p:cTn id="33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4" fill="hold">
                          <p:stCondLst>
                            <p:cond delay="indefinite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5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heckerboard(across)">
                                          <p:cBhvr>
                                            <p:cTn id="38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9" fill="hold">
                          <p:stCondLst>
                            <p:cond delay="indefinite"/>
                          </p:stCondLst>
                          <p:childTnLst>
                            <p:par>
                              <p:cTn id="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1" presetID="5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heckerboard(across)">
                                          <p:cBhvr>
                                            <p:cTn id="43" dur="5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4" fill="hold">
                          <p:stCondLst>
                            <p:cond delay="indefinite"/>
                          </p:stCondLst>
                          <p:childTnLst>
                            <p:par>
                              <p:cTn id="4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6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8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9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0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2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3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4" fill="hold">
                          <p:stCondLst>
                            <p:cond delay="indefinite"/>
                          </p:stCondLst>
                          <p:childTnLst>
                            <p:par>
                              <p:cTn id="5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6" presetID="5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heckerboard(across)">
                                          <p:cBhvr>
                                            <p:cTn id="58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9" fill="hold">
                          <p:stCondLst>
                            <p:cond delay="indefinite"/>
                          </p:stCondLst>
                          <p:childTnLst>
                            <p:par>
                              <p:cTn id="6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1" presetID="5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heckerboard(across)">
                                          <p:cBhvr>
                                            <p:cTn id="63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4" fill="hold">
                          <p:stCondLst>
                            <p:cond delay="indefinite"/>
                          </p:stCondLst>
                          <p:childTnLst>
                            <p:par>
                              <p:cTn id="6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6" presetID="5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heckerboard(across)">
                                          <p:cBhvr>
                                            <p:cTn id="68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9" grpId="0" animBg="1"/>
          <p:bldP spid="30" grpId="0" animBg="1"/>
          <p:bldP spid="32" grpId="0"/>
          <p:bldP spid="3" grpId="0"/>
          <p:bldP spid="7" grpId="0"/>
          <p:bldP spid="8" grpId="0"/>
          <p:bldP spid="42" grpId="0"/>
          <p:bldP spid="45" grpId="0"/>
          <p:bldP spid="35" grpId="0"/>
          <p:bldP spid="37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" presetID="42" presetClass="entr" presetSubtype="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10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2" presetClass="entr" presetSubtype="1" fill="hold" nodeType="withEffect">
                                      <p:stCondLst>
                                        <p:cond delay="425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12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12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10" presetClass="entr" presetSubtype="0" fill="hold" nodeType="withEffect">
                                      <p:stCondLst>
                                        <p:cond delay="50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1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" presetID="8" presetClass="emph" presetSubtype="0" fill="hold" nodeType="withEffect">
                                      <p:stCondLst>
                                        <p:cond delay="5500"/>
                                      </p:stCondLst>
                                      <p:childTnLst>
                                        <p:animRot by="5400000">
                                          <p:cBhvr>
                                            <p:cTn id="23" dur="5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24" presetID="42" presetClass="entr" presetSubtype="0" fill="hold" nodeType="withEffect">
                                      <p:stCondLst>
                                        <p:cond delay="550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6" dur="10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7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9" fill="hold">
                          <p:stCondLst>
                            <p:cond delay="indefinite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9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ssolve">
                                          <p:cBhvr>
                                            <p:cTn id="33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4" fill="hold">
                          <p:stCondLst>
                            <p:cond delay="indefinite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5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heckerboard(across)">
                                          <p:cBhvr>
                                            <p:cTn id="38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9" fill="hold">
                          <p:stCondLst>
                            <p:cond delay="indefinite"/>
                          </p:stCondLst>
                          <p:childTnLst>
                            <p:par>
                              <p:cTn id="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1" presetID="5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heckerboard(across)">
                                          <p:cBhvr>
                                            <p:cTn id="43" dur="5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4" fill="hold">
                          <p:stCondLst>
                            <p:cond delay="indefinite"/>
                          </p:stCondLst>
                          <p:childTnLst>
                            <p:par>
                              <p:cTn id="4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6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8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9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0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2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3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4" fill="hold">
                          <p:stCondLst>
                            <p:cond delay="indefinite"/>
                          </p:stCondLst>
                          <p:childTnLst>
                            <p:par>
                              <p:cTn id="5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6" presetID="5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heckerboard(across)">
                                          <p:cBhvr>
                                            <p:cTn id="58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9" fill="hold">
                          <p:stCondLst>
                            <p:cond delay="indefinite"/>
                          </p:stCondLst>
                          <p:childTnLst>
                            <p:par>
                              <p:cTn id="6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1" presetID="5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heckerboard(across)">
                                          <p:cBhvr>
                                            <p:cTn id="63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4" fill="hold">
                          <p:stCondLst>
                            <p:cond delay="indefinite"/>
                          </p:stCondLst>
                          <p:childTnLst>
                            <p:par>
                              <p:cTn id="6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6" presetID="5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heckerboard(across)">
                                          <p:cBhvr>
                                            <p:cTn id="68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9" grpId="0" animBg="1"/>
          <p:bldP spid="30" grpId="0" animBg="1"/>
          <p:bldP spid="32" grpId="0"/>
          <p:bldP spid="3" grpId="0"/>
          <p:bldP spid="7" grpId="0"/>
          <p:bldP spid="8" grpId="0" animBg="1"/>
          <p:bldP spid="42" grpId="0"/>
          <p:bldP spid="45" grpId="0"/>
          <p:bldP spid="35" grpId="0"/>
          <p:bldP spid="37" grpId="0"/>
        </p:bldLst>
      </p:timing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 31"/>
          <p:cNvSpPr txBox="1">
            <a:spLocks noChangeArrowheads="1"/>
          </p:cNvSpPr>
          <p:nvPr/>
        </p:nvSpPr>
        <p:spPr bwMode="auto">
          <a:xfrm>
            <a:off x="1473061" y="2498855"/>
            <a:ext cx="21336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4000" b="1">
                <a:latin typeface="Times New Roman" pitchFamily="18" charset="0"/>
                <a:cs typeface="Times New Roman" pitchFamily="18" charset="0"/>
              </a:rPr>
              <a:t>Na</a:t>
            </a:r>
            <a:r>
              <a:rPr lang="en-US" altLang="en-US" sz="4000" b="1" baseline="-2500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altLang="en-US" sz="4000" b="1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altLang="en-US" sz="4000" b="1" baseline="-25000">
                <a:latin typeface="Times New Roman" pitchFamily="18" charset="0"/>
                <a:cs typeface="Times New Roman" pitchFamily="18" charset="0"/>
              </a:rPr>
              <a:t>y</a:t>
            </a:r>
            <a:endParaRPr lang="en-US" altLang="en-US" sz="40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 Box 31"/>
          <p:cNvSpPr txBox="1">
            <a:spLocks noChangeArrowheads="1"/>
          </p:cNvSpPr>
          <p:nvPr/>
        </p:nvSpPr>
        <p:spPr bwMode="auto">
          <a:xfrm>
            <a:off x="1876615" y="2237190"/>
            <a:ext cx="51872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 b="1">
                <a:latin typeface="Times New Roman" pitchFamily="18" charset="0"/>
                <a:cs typeface="Times New Roman" pitchFamily="18" charset="0"/>
              </a:rPr>
              <a:t>I</a:t>
            </a:r>
          </a:p>
        </p:txBody>
      </p:sp>
      <p:sp>
        <p:nvSpPr>
          <p:cNvPr id="30" name="Text Box 31"/>
          <p:cNvSpPr txBox="1">
            <a:spLocks noChangeArrowheads="1"/>
          </p:cNvSpPr>
          <p:nvPr/>
        </p:nvSpPr>
        <p:spPr bwMode="auto">
          <a:xfrm>
            <a:off x="2669951" y="2244207"/>
            <a:ext cx="51872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 b="1">
                <a:latin typeface="Times New Roman" pitchFamily="18" charset="0"/>
                <a:cs typeface="Times New Roman" pitchFamily="18" charset="0"/>
              </a:rPr>
              <a:t>II</a:t>
            </a:r>
          </a:p>
        </p:txBody>
      </p:sp>
      <p:sp>
        <p:nvSpPr>
          <p:cNvPr id="31" name="Text Box 31"/>
          <p:cNvSpPr txBox="1">
            <a:spLocks noChangeArrowheads="1"/>
          </p:cNvSpPr>
          <p:nvPr/>
        </p:nvSpPr>
        <p:spPr bwMode="auto">
          <a:xfrm>
            <a:off x="3157914" y="2528861"/>
            <a:ext cx="21336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400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</a:t>
            </a:r>
            <a:endParaRPr lang="en-US" altLang="en-US" sz="4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Text Box 31"/>
          <p:cNvSpPr txBox="1">
            <a:spLocks noChangeArrowheads="1"/>
          </p:cNvSpPr>
          <p:nvPr/>
        </p:nvSpPr>
        <p:spPr bwMode="auto">
          <a:xfrm>
            <a:off x="1344394" y="4287291"/>
            <a:ext cx="21336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4000" b="1">
                <a:latin typeface="Times New Roman" pitchFamily="18" charset="0"/>
                <a:cs typeface="Times New Roman" pitchFamily="18" charset="0"/>
              </a:rPr>
              <a:t>Cu</a:t>
            </a:r>
            <a:r>
              <a:rPr lang="en-US" altLang="en-US" sz="4000" b="1" baseline="-2500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altLang="en-US" sz="4000" b="1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altLang="en-US" sz="4000" b="1" baseline="-25000">
                <a:latin typeface="Times New Roman" pitchFamily="18" charset="0"/>
                <a:cs typeface="Times New Roman" pitchFamily="18" charset="0"/>
              </a:rPr>
              <a:t>y</a:t>
            </a:r>
            <a:endParaRPr lang="en-US" altLang="en-US" sz="40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Text Box 31"/>
          <p:cNvSpPr txBox="1">
            <a:spLocks noChangeArrowheads="1"/>
          </p:cNvSpPr>
          <p:nvPr/>
        </p:nvSpPr>
        <p:spPr bwMode="auto">
          <a:xfrm>
            <a:off x="1699288" y="4039380"/>
            <a:ext cx="51872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 b="1">
                <a:latin typeface="Times New Roman" pitchFamily="18" charset="0"/>
                <a:cs typeface="Times New Roman" pitchFamily="18" charset="0"/>
              </a:rPr>
              <a:t>II</a:t>
            </a:r>
          </a:p>
        </p:txBody>
      </p:sp>
      <p:sp>
        <p:nvSpPr>
          <p:cNvPr id="39" name="Text Box 31"/>
          <p:cNvSpPr txBox="1">
            <a:spLocks noChangeArrowheads="1"/>
          </p:cNvSpPr>
          <p:nvPr/>
        </p:nvSpPr>
        <p:spPr bwMode="auto">
          <a:xfrm>
            <a:off x="2501782" y="4056458"/>
            <a:ext cx="51872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 b="1">
                <a:latin typeface="Times New Roman" pitchFamily="18" charset="0"/>
                <a:cs typeface="Times New Roman" pitchFamily="18" charset="0"/>
              </a:rPr>
              <a:t>II</a:t>
            </a:r>
          </a:p>
        </p:txBody>
      </p:sp>
      <p:sp>
        <p:nvSpPr>
          <p:cNvPr id="40" name="Text Box 31"/>
          <p:cNvSpPr txBox="1">
            <a:spLocks noChangeArrowheads="1"/>
          </p:cNvSpPr>
          <p:nvPr/>
        </p:nvSpPr>
        <p:spPr bwMode="auto">
          <a:xfrm>
            <a:off x="4861789" y="4287291"/>
            <a:ext cx="21336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4000" b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Cu</a:t>
            </a:r>
            <a:r>
              <a:rPr lang="en-US" altLang="en-US" sz="4000" b="1" baseline="-2500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en-US" sz="4000" b="1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altLang="en-US" sz="4000" b="1" baseline="-25000">
                <a:latin typeface="Times New Roman" pitchFamily="18" charset="0"/>
                <a:cs typeface="Times New Roman" pitchFamily="18" charset="0"/>
              </a:rPr>
              <a:t>2</a:t>
            </a:r>
            <a:endParaRPr lang="en-US" altLang="en-US" sz="40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Text Box 31"/>
          <p:cNvSpPr txBox="1">
            <a:spLocks noChangeArrowheads="1"/>
          </p:cNvSpPr>
          <p:nvPr/>
        </p:nvSpPr>
        <p:spPr bwMode="auto">
          <a:xfrm>
            <a:off x="8247664" y="4287291"/>
            <a:ext cx="21336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4000" b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Cu</a:t>
            </a:r>
            <a:r>
              <a:rPr lang="en-US" altLang="en-US" sz="4000" b="1">
                <a:latin typeface="Times New Roman" pitchFamily="18" charset="0"/>
                <a:cs typeface="Times New Roman" pitchFamily="18" charset="0"/>
              </a:rPr>
              <a:t>O</a:t>
            </a:r>
          </a:p>
        </p:txBody>
      </p:sp>
      <p:sp>
        <p:nvSpPr>
          <p:cNvPr id="41" name="任意多边形 28">
            <a:extLst>
              <a:ext uri="{FF2B5EF4-FFF2-40B4-BE49-F238E27FC236}">
                <a16:creationId xmlns:a16="http://schemas.microsoft.com/office/drawing/2014/main" id="{30E6FAE8-E368-8D4B-9226-6FC8F2DCA8D6}"/>
              </a:ext>
            </a:extLst>
          </p:cNvPr>
          <p:cNvSpPr/>
          <p:nvPr/>
        </p:nvSpPr>
        <p:spPr>
          <a:xfrm>
            <a:off x="0" y="6068219"/>
            <a:ext cx="12418394" cy="675249"/>
          </a:xfrm>
          <a:custGeom>
            <a:avLst/>
            <a:gdLst>
              <a:gd name="connsiteX0" fmla="*/ 1848026 w 12192000"/>
              <a:gd name="connsiteY0" fmla="*/ 1 h 1096647"/>
              <a:gd name="connsiteX1" fmla="*/ 3002111 w 12192000"/>
              <a:gd name="connsiteY1" fmla="*/ 237513 h 1096647"/>
              <a:gd name="connsiteX2" fmla="*/ 3047089 w 12192000"/>
              <a:gd name="connsiteY2" fmla="*/ 186452 h 1096647"/>
              <a:gd name="connsiteX3" fmla="*/ 3047089 w 12192000"/>
              <a:gd name="connsiteY3" fmla="*/ 186090 h 1096647"/>
              <a:gd name="connsiteX4" fmla="*/ 4571971 w 12192000"/>
              <a:gd name="connsiteY4" fmla="*/ 186090 h 1096647"/>
              <a:gd name="connsiteX5" fmla="*/ 6096853 w 12192000"/>
              <a:gd name="connsiteY5" fmla="*/ 186090 h 1096647"/>
              <a:gd name="connsiteX6" fmla="*/ 6096853 w 12192000"/>
              <a:gd name="connsiteY6" fmla="*/ 188511 h 1096647"/>
              <a:gd name="connsiteX7" fmla="*/ 6136844 w 12192000"/>
              <a:gd name="connsiteY7" fmla="*/ 142548 h 1096647"/>
              <a:gd name="connsiteX8" fmla="*/ 6428715 w 12192000"/>
              <a:gd name="connsiteY8" fmla="*/ 7236 h 1096647"/>
              <a:gd name="connsiteX9" fmla="*/ 7620030 w 12192000"/>
              <a:gd name="connsiteY9" fmla="*/ 190470 h 1096647"/>
              <a:gd name="connsiteX10" fmla="*/ 9097259 w 12192000"/>
              <a:gd name="connsiteY10" fmla="*/ 244568 h 1096647"/>
              <a:gd name="connsiteX11" fmla="*/ 9142236 w 12192000"/>
              <a:gd name="connsiteY11" fmla="*/ 193507 h 1096647"/>
              <a:gd name="connsiteX12" fmla="*/ 9142236 w 12192000"/>
              <a:gd name="connsiteY12" fmla="*/ 193146 h 1096647"/>
              <a:gd name="connsiteX13" fmla="*/ 10667118 w 12192000"/>
              <a:gd name="connsiteY13" fmla="*/ 193146 h 1096647"/>
              <a:gd name="connsiteX14" fmla="*/ 12192000 w 12192000"/>
              <a:gd name="connsiteY14" fmla="*/ 193146 h 1096647"/>
              <a:gd name="connsiteX15" fmla="*/ 12192000 w 12192000"/>
              <a:gd name="connsiteY15" fmla="*/ 1096647 h 1096647"/>
              <a:gd name="connsiteX16" fmla="*/ 0 w 12192000"/>
              <a:gd name="connsiteY16" fmla="*/ 1096647 h 1096647"/>
              <a:gd name="connsiteX17" fmla="*/ 0 w 12192000"/>
              <a:gd name="connsiteY17" fmla="*/ 183415 h 1096647"/>
              <a:gd name="connsiteX18" fmla="*/ 333568 w 12192000"/>
              <a:gd name="connsiteY18" fmla="*/ 181 h 1096647"/>
              <a:gd name="connsiteX19" fmla="*/ 1524882 w 12192000"/>
              <a:gd name="connsiteY19" fmla="*/ 183415 h 1096647"/>
              <a:gd name="connsiteX20" fmla="*/ 1848026 w 12192000"/>
              <a:gd name="connsiteY20" fmla="*/ 1 h 1096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2192000" h="1096647">
                <a:moveTo>
                  <a:pt x="1848026" y="1"/>
                </a:moveTo>
                <a:cubicBezTo>
                  <a:pt x="2232722" y="981"/>
                  <a:pt x="2617417" y="631037"/>
                  <a:pt x="3002111" y="237513"/>
                </a:cubicBezTo>
                <a:lnTo>
                  <a:pt x="3047089" y="186452"/>
                </a:lnTo>
                <a:lnTo>
                  <a:pt x="3047089" y="186090"/>
                </a:lnTo>
                <a:cubicBezTo>
                  <a:pt x="3555383" y="-449278"/>
                  <a:pt x="4063678" y="821458"/>
                  <a:pt x="4571971" y="186090"/>
                </a:cubicBezTo>
                <a:cubicBezTo>
                  <a:pt x="5080265" y="-449278"/>
                  <a:pt x="5588560" y="821458"/>
                  <a:pt x="6096853" y="186090"/>
                </a:cubicBezTo>
                <a:lnTo>
                  <a:pt x="6096853" y="188511"/>
                </a:lnTo>
                <a:lnTo>
                  <a:pt x="6136844" y="142548"/>
                </a:lnTo>
                <a:cubicBezTo>
                  <a:pt x="6234135" y="40341"/>
                  <a:pt x="6331425" y="4148"/>
                  <a:pt x="6428715" y="7236"/>
                </a:cubicBezTo>
                <a:cubicBezTo>
                  <a:pt x="6825820" y="19839"/>
                  <a:pt x="7222925" y="686852"/>
                  <a:pt x="7620030" y="190470"/>
                </a:cubicBezTo>
                <a:cubicBezTo>
                  <a:pt x="8112439" y="-425043"/>
                  <a:pt x="8604849" y="748279"/>
                  <a:pt x="9097259" y="244568"/>
                </a:cubicBezTo>
                <a:lnTo>
                  <a:pt x="9142236" y="193507"/>
                </a:lnTo>
                <a:lnTo>
                  <a:pt x="9142236" y="193146"/>
                </a:lnTo>
                <a:cubicBezTo>
                  <a:pt x="9650530" y="-442223"/>
                  <a:pt x="10158824" y="828513"/>
                  <a:pt x="10667118" y="193146"/>
                </a:cubicBezTo>
                <a:cubicBezTo>
                  <a:pt x="11175412" y="-442223"/>
                  <a:pt x="11683706" y="828513"/>
                  <a:pt x="12192000" y="193146"/>
                </a:cubicBezTo>
                <a:lnTo>
                  <a:pt x="12192000" y="1096647"/>
                </a:lnTo>
                <a:lnTo>
                  <a:pt x="0" y="1096647"/>
                </a:lnTo>
                <a:lnTo>
                  <a:pt x="0" y="183415"/>
                </a:lnTo>
                <a:cubicBezTo>
                  <a:pt x="111190" y="44428"/>
                  <a:pt x="222379" y="-3349"/>
                  <a:pt x="333568" y="181"/>
                </a:cubicBezTo>
                <a:cubicBezTo>
                  <a:pt x="730673" y="12784"/>
                  <a:pt x="1127777" y="679796"/>
                  <a:pt x="1524882" y="183415"/>
                </a:cubicBezTo>
                <a:cubicBezTo>
                  <a:pt x="1632597" y="48772"/>
                  <a:pt x="1740311" y="-274"/>
                  <a:pt x="1848026" y="1"/>
                </a:cubicBezTo>
                <a:close/>
              </a:path>
            </a:pathLst>
          </a:custGeom>
          <a:solidFill>
            <a:srgbClr val="68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2" name="任意多边形 29">
            <a:extLst>
              <a:ext uri="{FF2B5EF4-FFF2-40B4-BE49-F238E27FC236}">
                <a16:creationId xmlns:a16="http://schemas.microsoft.com/office/drawing/2014/main" id="{8FDCA8E3-1033-6D46-BA71-C5133D5696DD}"/>
              </a:ext>
            </a:extLst>
          </p:cNvPr>
          <p:cNvSpPr/>
          <p:nvPr/>
        </p:nvSpPr>
        <p:spPr>
          <a:xfrm flipH="1">
            <a:off x="-226394" y="6420331"/>
            <a:ext cx="12418394" cy="626013"/>
          </a:xfrm>
          <a:custGeom>
            <a:avLst/>
            <a:gdLst>
              <a:gd name="connsiteX0" fmla="*/ 1848026 w 12192000"/>
              <a:gd name="connsiteY0" fmla="*/ 1 h 944247"/>
              <a:gd name="connsiteX1" fmla="*/ 1524882 w 12192000"/>
              <a:gd name="connsiteY1" fmla="*/ 183415 h 944247"/>
              <a:gd name="connsiteX2" fmla="*/ 333568 w 12192000"/>
              <a:gd name="connsiteY2" fmla="*/ 181 h 944247"/>
              <a:gd name="connsiteX3" fmla="*/ 0 w 12192000"/>
              <a:gd name="connsiteY3" fmla="*/ 183415 h 944247"/>
              <a:gd name="connsiteX4" fmla="*/ 0 w 12192000"/>
              <a:gd name="connsiteY4" fmla="*/ 944247 h 944247"/>
              <a:gd name="connsiteX5" fmla="*/ 12192000 w 12192000"/>
              <a:gd name="connsiteY5" fmla="*/ 944247 h 944247"/>
              <a:gd name="connsiteX6" fmla="*/ 12192000 w 12192000"/>
              <a:gd name="connsiteY6" fmla="*/ 193146 h 944247"/>
              <a:gd name="connsiteX7" fmla="*/ 10667118 w 12192000"/>
              <a:gd name="connsiteY7" fmla="*/ 193146 h 944247"/>
              <a:gd name="connsiteX8" fmla="*/ 9142236 w 12192000"/>
              <a:gd name="connsiteY8" fmla="*/ 193146 h 944247"/>
              <a:gd name="connsiteX9" fmla="*/ 9142236 w 12192000"/>
              <a:gd name="connsiteY9" fmla="*/ 193507 h 944247"/>
              <a:gd name="connsiteX10" fmla="*/ 9097259 w 12192000"/>
              <a:gd name="connsiteY10" fmla="*/ 244568 h 944247"/>
              <a:gd name="connsiteX11" fmla="*/ 7620030 w 12192000"/>
              <a:gd name="connsiteY11" fmla="*/ 190470 h 944247"/>
              <a:gd name="connsiteX12" fmla="*/ 6428715 w 12192000"/>
              <a:gd name="connsiteY12" fmla="*/ 7236 h 944247"/>
              <a:gd name="connsiteX13" fmla="*/ 6136844 w 12192000"/>
              <a:gd name="connsiteY13" fmla="*/ 142548 h 944247"/>
              <a:gd name="connsiteX14" fmla="*/ 6096852 w 12192000"/>
              <a:gd name="connsiteY14" fmla="*/ 188511 h 944247"/>
              <a:gd name="connsiteX15" fmla="*/ 6096852 w 12192000"/>
              <a:gd name="connsiteY15" fmla="*/ 186090 h 944247"/>
              <a:gd name="connsiteX16" fmla="*/ 4571971 w 12192000"/>
              <a:gd name="connsiteY16" fmla="*/ 186090 h 944247"/>
              <a:gd name="connsiteX17" fmla="*/ 3047088 w 12192000"/>
              <a:gd name="connsiteY17" fmla="*/ 186090 h 944247"/>
              <a:gd name="connsiteX18" fmla="*/ 3047088 w 12192000"/>
              <a:gd name="connsiteY18" fmla="*/ 186452 h 944247"/>
              <a:gd name="connsiteX19" fmla="*/ 3002111 w 12192000"/>
              <a:gd name="connsiteY19" fmla="*/ 237513 h 944247"/>
              <a:gd name="connsiteX20" fmla="*/ 1848026 w 12192000"/>
              <a:gd name="connsiteY20" fmla="*/ 1 h 944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2192000" h="944247">
                <a:moveTo>
                  <a:pt x="1848026" y="1"/>
                </a:moveTo>
                <a:cubicBezTo>
                  <a:pt x="1740311" y="-274"/>
                  <a:pt x="1632597" y="48772"/>
                  <a:pt x="1524882" y="183415"/>
                </a:cubicBezTo>
                <a:cubicBezTo>
                  <a:pt x="1127777" y="679796"/>
                  <a:pt x="730672" y="12784"/>
                  <a:pt x="333568" y="181"/>
                </a:cubicBezTo>
                <a:cubicBezTo>
                  <a:pt x="222378" y="-3349"/>
                  <a:pt x="111189" y="44428"/>
                  <a:pt x="0" y="183415"/>
                </a:cubicBezTo>
                <a:lnTo>
                  <a:pt x="0" y="944247"/>
                </a:lnTo>
                <a:lnTo>
                  <a:pt x="12192000" y="944247"/>
                </a:lnTo>
                <a:lnTo>
                  <a:pt x="12192000" y="193146"/>
                </a:lnTo>
                <a:cubicBezTo>
                  <a:pt x="11683706" y="828513"/>
                  <a:pt x="11175412" y="-442223"/>
                  <a:pt x="10667118" y="193146"/>
                </a:cubicBezTo>
                <a:cubicBezTo>
                  <a:pt x="10158824" y="828513"/>
                  <a:pt x="9650530" y="-442223"/>
                  <a:pt x="9142236" y="193146"/>
                </a:cubicBezTo>
                <a:lnTo>
                  <a:pt x="9142236" y="193507"/>
                </a:lnTo>
                <a:lnTo>
                  <a:pt x="9097259" y="244568"/>
                </a:lnTo>
                <a:cubicBezTo>
                  <a:pt x="8604849" y="748279"/>
                  <a:pt x="8112439" y="-425043"/>
                  <a:pt x="7620030" y="190470"/>
                </a:cubicBezTo>
                <a:cubicBezTo>
                  <a:pt x="7222925" y="686852"/>
                  <a:pt x="6825820" y="19839"/>
                  <a:pt x="6428715" y="7236"/>
                </a:cubicBezTo>
                <a:cubicBezTo>
                  <a:pt x="6331425" y="4148"/>
                  <a:pt x="6234135" y="40341"/>
                  <a:pt x="6136844" y="142548"/>
                </a:cubicBezTo>
                <a:lnTo>
                  <a:pt x="6096852" y="188511"/>
                </a:lnTo>
                <a:lnTo>
                  <a:pt x="6096852" y="186090"/>
                </a:lnTo>
                <a:cubicBezTo>
                  <a:pt x="5588559" y="821458"/>
                  <a:pt x="5080265" y="-449278"/>
                  <a:pt x="4571971" y="186090"/>
                </a:cubicBezTo>
                <a:cubicBezTo>
                  <a:pt x="4063677" y="821458"/>
                  <a:pt x="3555382" y="-449278"/>
                  <a:pt x="3047088" y="186090"/>
                </a:cubicBezTo>
                <a:lnTo>
                  <a:pt x="3047088" y="186452"/>
                </a:lnTo>
                <a:lnTo>
                  <a:pt x="3002111" y="237513"/>
                </a:lnTo>
                <a:cubicBezTo>
                  <a:pt x="2617416" y="631037"/>
                  <a:pt x="2232722" y="981"/>
                  <a:pt x="1848026" y="1"/>
                </a:cubicBezTo>
                <a:close/>
              </a:path>
            </a:pathLst>
          </a:custGeom>
          <a:solidFill>
            <a:srgbClr val="1CD8EC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4" name="任意多边形 28">
            <a:extLst>
              <a:ext uri="{FF2B5EF4-FFF2-40B4-BE49-F238E27FC236}">
                <a16:creationId xmlns:a16="http://schemas.microsoft.com/office/drawing/2014/main" id="{25A4D8DD-A74A-5848-B209-09B7E17D9877}"/>
              </a:ext>
            </a:extLst>
          </p:cNvPr>
          <p:cNvSpPr/>
          <p:nvPr/>
        </p:nvSpPr>
        <p:spPr>
          <a:xfrm rot="10800000">
            <a:off x="2574" y="-65534"/>
            <a:ext cx="12192000" cy="752499"/>
          </a:xfrm>
          <a:custGeom>
            <a:avLst/>
            <a:gdLst>
              <a:gd name="connsiteX0" fmla="*/ 1848026 w 12192000"/>
              <a:gd name="connsiteY0" fmla="*/ 1 h 1096647"/>
              <a:gd name="connsiteX1" fmla="*/ 3002111 w 12192000"/>
              <a:gd name="connsiteY1" fmla="*/ 237513 h 1096647"/>
              <a:gd name="connsiteX2" fmla="*/ 3047089 w 12192000"/>
              <a:gd name="connsiteY2" fmla="*/ 186452 h 1096647"/>
              <a:gd name="connsiteX3" fmla="*/ 3047089 w 12192000"/>
              <a:gd name="connsiteY3" fmla="*/ 186090 h 1096647"/>
              <a:gd name="connsiteX4" fmla="*/ 4571971 w 12192000"/>
              <a:gd name="connsiteY4" fmla="*/ 186090 h 1096647"/>
              <a:gd name="connsiteX5" fmla="*/ 6096853 w 12192000"/>
              <a:gd name="connsiteY5" fmla="*/ 186090 h 1096647"/>
              <a:gd name="connsiteX6" fmla="*/ 6096853 w 12192000"/>
              <a:gd name="connsiteY6" fmla="*/ 188511 h 1096647"/>
              <a:gd name="connsiteX7" fmla="*/ 6136844 w 12192000"/>
              <a:gd name="connsiteY7" fmla="*/ 142548 h 1096647"/>
              <a:gd name="connsiteX8" fmla="*/ 6428715 w 12192000"/>
              <a:gd name="connsiteY8" fmla="*/ 7236 h 1096647"/>
              <a:gd name="connsiteX9" fmla="*/ 7620030 w 12192000"/>
              <a:gd name="connsiteY9" fmla="*/ 190470 h 1096647"/>
              <a:gd name="connsiteX10" fmla="*/ 9097259 w 12192000"/>
              <a:gd name="connsiteY10" fmla="*/ 244568 h 1096647"/>
              <a:gd name="connsiteX11" fmla="*/ 9142236 w 12192000"/>
              <a:gd name="connsiteY11" fmla="*/ 193507 h 1096647"/>
              <a:gd name="connsiteX12" fmla="*/ 9142236 w 12192000"/>
              <a:gd name="connsiteY12" fmla="*/ 193146 h 1096647"/>
              <a:gd name="connsiteX13" fmla="*/ 10667118 w 12192000"/>
              <a:gd name="connsiteY13" fmla="*/ 193146 h 1096647"/>
              <a:gd name="connsiteX14" fmla="*/ 12192000 w 12192000"/>
              <a:gd name="connsiteY14" fmla="*/ 193146 h 1096647"/>
              <a:gd name="connsiteX15" fmla="*/ 12192000 w 12192000"/>
              <a:gd name="connsiteY15" fmla="*/ 1096647 h 1096647"/>
              <a:gd name="connsiteX16" fmla="*/ 0 w 12192000"/>
              <a:gd name="connsiteY16" fmla="*/ 1096647 h 1096647"/>
              <a:gd name="connsiteX17" fmla="*/ 0 w 12192000"/>
              <a:gd name="connsiteY17" fmla="*/ 183415 h 1096647"/>
              <a:gd name="connsiteX18" fmla="*/ 333568 w 12192000"/>
              <a:gd name="connsiteY18" fmla="*/ 181 h 1096647"/>
              <a:gd name="connsiteX19" fmla="*/ 1524882 w 12192000"/>
              <a:gd name="connsiteY19" fmla="*/ 183415 h 1096647"/>
              <a:gd name="connsiteX20" fmla="*/ 1848026 w 12192000"/>
              <a:gd name="connsiteY20" fmla="*/ 1 h 1096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2192000" h="1096647">
                <a:moveTo>
                  <a:pt x="1848026" y="1"/>
                </a:moveTo>
                <a:cubicBezTo>
                  <a:pt x="2232722" y="981"/>
                  <a:pt x="2617417" y="631037"/>
                  <a:pt x="3002111" y="237513"/>
                </a:cubicBezTo>
                <a:lnTo>
                  <a:pt x="3047089" y="186452"/>
                </a:lnTo>
                <a:lnTo>
                  <a:pt x="3047089" y="186090"/>
                </a:lnTo>
                <a:cubicBezTo>
                  <a:pt x="3555383" y="-449278"/>
                  <a:pt x="4063678" y="821458"/>
                  <a:pt x="4571971" y="186090"/>
                </a:cubicBezTo>
                <a:cubicBezTo>
                  <a:pt x="5080265" y="-449278"/>
                  <a:pt x="5588560" y="821458"/>
                  <a:pt x="6096853" y="186090"/>
                </a:cubicBezTo>
                <a:lnTo>
                  <a:pt x="6096853" y="188511"/>
                </a:lnTo>
                <a:lnTo>
                  <a:pt x="6136844" y="142548"/>
                </a:lnTo>
                <a:cubicBezTo>
                  <a:pt x="6234135" y="40341"/>
                  <a:pt x="6331425" y="4148"/>
                  <a:pt x="6428715" y="7236"/>
                </a:cubicBezTo>
                <a:cubicBezTo>
                  <a:pt x="6825820" y="19839"/>
                  <a:pt x="7222925" y="686852"/>
                  <a:pt x="7620030" y="190470"/>
                </a:cubicBezTo>
                <a:cubicBezTo>
                  <a:pt x="8112439" y="-425043"/>
                  <a:pt x="8604849" y="748279"/>
                  <a:pt x="9097259" y="244568"/>
                </a:cubicBezTo>
                <a:lnTo>
                  <a:pt x="9142236" y="193507"/>
                </a:lnTo>
                <a:lnTo>
                  <a:pt x="9142236" y="193146"/>
                </a:lnTo>
                <a:cubicBezTo>
                  <a:pt x="9650530" y="-442223"/>
                  <a:pt x="10158824" y="828513"/>
                  <a:pt x="10667118" y="193146"/>
                </a:cubicBezTo>
                <a:cubicBezTo>
                  <a:pt x="11175412" y="-442223"/>
                  <a:pt x="11683706" y="828513"/>
                  <a:pt x="12192000" y="193146"/>
                </a:cubicBezTo>
                <a:lnTo>
                  <a:pt x="12192000" y="1096647"/>
                </a:lnTo>
                <a:lnTo>
                  <a:pt x="0" y="1096647"/>
                </a:lnTo>
                <a:lnTo>
                  <a:pt x="0" y="183415"/>
                </a:lnTo>
                <a:cubicBezTo>
                  <a:pt x="111190" y="44428"/>
                  <a:pt x="222379" y="-3349"/>
                  <a:pt x="333568" y="181"/>
                </a:cubicBezTo>
                <a:cubicBezTo>
                  <a:pt x="730673" y="12784"/>
                  <a:pt x="1127777" y="679796"/>
                  <a:pt x="1524882" y="183415"/>
                </a:cubicBezTo>
                <a:cubicBezTo>
                  <a:pt x="1632597" y="48772"/>
                  <a:pt x="1740311" y="-274"/>
                  <a:pt x="1848026" y="1"/>
                </a:cubicBezTo>
                <a:close/>
              </a:path>
            </a:pathLst>
          </a:custGeom>
          <a:solidFill>
            <a:srgbClr val="68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5" name="任意多边形 29">
            <a:extLst>
              <a:ext uri="{FF2B5EF4-FFF2-40B4-BE49-F238E27FC236}">
                <a16:creationId xmlns:a16="http://schemas.microsoft.com/office/drawing/2014/main" id="{1DDE8255-D27D-AC48-A80F-5EEB4E66D48A}"/>
              </a:ext>
            </a:extLst>
          </p:cNvPr>
          <p:cNvSpPr/>
          <p:nvPr/>
        </p:nvSpPr>
        <p:spPr>
          <a:xfrm rot="10800000" flipH="1">
            <a:off x="-226394" y="290540"/>
            <a:ext cx="12192000" cy="697630"/>
          </a:xfrm>
          <a:custGeom>
            <a:avLst/>
            <a:gdLst>
              <a:gd name="connsiteX0" fmla="*/ 1848026 w 12192000"/>
              <a:gd name="connsiteY0" fmla="*/ 1 h 944247"/>
              <a:gd name="connsiteX1" fmla="*/ 1524882 w 12192000"/>
              <a:gd name="connsiteY1" fmla="*/ 183415 h 944247"/>
              <a:gd name="connsiteX2" fmla="*/ 333568 w 12192000"/>
              <a:gd name="connsiteY2" fmla="*/ 181 h 944247"/>
              <a:gd name="connsiteX3" fmla="*/ 0 w 12192000"/>
              <a:gd name="connsiteY3" fmla="*/ 183415 h 944247"/>
              <a:gd name="connsiteX4" fmla="*/ 0 w 12192000"/>
              <a:gd name="connsiteY4" fmla="*/ 944247 h 944247"/>
              <a:gd name="connsiteX5" fmla="*/ 12192000 w 12192000"/>
              <a:gd name="connsiteY5" fmla="*/ 944247 h 944247"/>
              <a:gd name="connsiteX6" fmla="*/ 12192000 w 12192000"/>
              <a:gd name="connsiteY6" fmla="*/ 193146 h 944247"/>
              <a:gd name="connsiteX7" fmla="*/ 10667118 w 12192000"/>
              <a:gd name="connsiteY7" fmla="*/ 193146 h 944247"/>
              <a:gd name="connsiteX8" fmla="*/ 9142236 w 12192000"/>
              <a:gd name="connsiteY8" fmla="*/ 193146 h 944247"/>
              <a:gd name="connsiteX9" fmla="*/ 9142236 w 12192000"/>
              <a:gd name="connsiteY9" fmla="*/ 193507 h 944247"/>
              <a:gd name="connsiteX10" fmla="*/ 9097259 w 12192000"/>
              <a:gd name="connsiteY10" fmla="*/ 244568 h 944247"/>
              <a:gd name="connsiteX11" fmla="*/ 7620030 w 12192000"/>
              <a:gd name="connsiteY11" fmla="*/ 190470 h 944247"/>
              <a:gd name="connsiteX12" fmla="*/ 6428715 w 12192000"/>
              <a:gd name="connsiteY12" fmla="*/ 7236 h 944247"/>
              <a:gd name="connsiteX13" fmla="*/ 6136844 w 12192000"/>
              <a:gd name="connsiteY13" fmla="*/ 142548 h 944247"/>
              <a:gd name="connsiteX14" fmla="*/ 6096852 w 12192000"/>
              <a:gd name="connsiteY14" fmla="*/ 188511 h 944247"/>
              <a:gd name="connsiteX15" fmla="*/ 6096852 w 12192000"/>
              <a:gd name="connsiteY15" fmla="*/ 186090 h 944247"/>
              <a:gd name="connsiteX16" fmla="*/ 4571971 w 12192000"/>
              <a:gd name="connsiteY16" fmla="*/ 186090 h 944247"/>
              <a:gd name="connsiteX17" fmla="*/ 3047088 w 12192000"/>
              <a:gd name="connsiteY17" fmla="*/ 186090 h 944247"/>
              <a:gd name="connsiteX18" fmla="*/ 3047088 w 12192000"/>
              <a:gd name="connsiteY18" fmla="*/ 186452 h 944247"/>
              <a:gd name="connsiteX19" fmla="*/ 3002111 w 12192000"/>
              <a:gd name="connsiteY19" fmla="*/ 237513 h 944247"/>
              <a:gd name="connsiteX20" fmla="*/ 1848026 w 12192000"/>
              <a:gd name="connsiteY20" fmla="*/ 1 h 944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2192000" h="944247">
                <a:moveTo>
                  <a:pt x="1848026" y="1"/>
                </a:moveTo>
                <a:cubicBezTo>
                  <a:pt x="1740311" y="-274"/>
                  <a:pt x="1632597" y="48772"/>
                  <a:pt x="1524882" y="183415"/>
                </a:cubicBezTo>
                <a:cubicBezTo>
                  <a:pt x="1127777" y="679796"/>
                  <a:pt x="730672" y="12784"/>
                  <a:pt x="333568" y="181"/>
                </a:cubicBezTo>
                <a:cubicBezTo>
                  <a:pt x="222378" y="-3349"/>
                  <a:pt x="111189" y="44428"/>
                  <a:pt x="0" y="183415"/>
                </a:cubicBezTo>
                <a:lnTo>
                  <a:pt x="0" y="944247"/>
                </a:lnTo>
                <a:lnTo>
                  <a:pt x="12192000" y="944247"/>
                </a:lnTo>
                <a:lnTo>
                  <a:pt x="12192000" y="193146"/>
                </a:lnTo>
                <a:cubicBezTo>
                  <a:pt x="11683706" y="828513"/>
                  <a:pt x="11175412" y="-442223"/>
                  <a:pt x="10667118" y="193146"/>
                </a:cubicBezTo>
                <a:cubicBezTo>
                  <a:pt x="10158824" y="828513"/>
                  <a:pt x="9650530" y="-442223"/>
                  <a:pt x="9142236" y="193146"/>
                </a:cubicBezTo>
                <a:lnTo>
                  <a:pt x="9142236" y="193507"/>
                </a:lnTo>
                <a:lnTo>
                  <a:pt x="9097259" y="244568"/>
                </a:lnTo>
                <a:cubicBezTo>
                  <a:pt x="8604849" y="748279"/>
                  <a:pt x="8112439" y="-425043"/>
                  <a:pt x="7620030" y="190470"/>
                </a:cubicBezTo>
                <a:cubicBezTo>
                  <a:pt x="7222925" y="686852"/>
                  <a:pt x="6825820" y="19839"/>
                  <a:pt x="6428715" y="7236"/>
                </a:cubicBezTo>
                <a:cubicBezTo>
                  <a:pt x="6331425" y="4148"/>
                  <a:pt x="6234135" y="40341"/>
                  <a:pt x="6136844" y="142548"/>
                </a:cubicBezTo>
                <a:lnTo>
                  <a:pt x="6096852" y="188511"/>
                </a:lnTo>
                <a:lnTo>
                  <a:pt x="6096852" y="186090"/>
                </a:lnTo>
                <a:cubicBezTo>
                  <a:pt x="5588559" y="821458"/>
                  <a:pt x="5080265" y="-449278"/>
                  <a:pt x="4571971" y="186090"/>
                </a:cubicBezTo>
                <a:cubicBezTo>
                  <a:pt x="4063677" y="821458"/>
                  <a:pt x="3555382" y="-449278"/>
                  <a:pt x="3047088" y="186090"/>
                </a:cubicBezTo>
                <a:lnTo>
                  <a:pt x="3047088" y="186452"/>
                </a:lnTo>
                <a:lnTo>
                  <a:pt x="3002111" y="237513"/>
                </a:lnTo>
                <a:cubicBezTo>
                  <a:pt x="2617416" y="631037"/>
                  <a:pt x="2232722" y="981"/>
                  <a:pt x="1848026" y="1"/>
                </a:cubicBezTo>
                <a:close/>
              </a:path>
            </a:pathLst>
          </a:custGeom>
          <a:solidFill>
            <a:srgbClr val="1CD8EC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Text Box 11"/>
          <p:cNvSpPr txBox="1">
            <a:spLocks noChangeArrowheads="1"/>
          </p:cNvSpPr>
          <p:nvPr/>
        </p:nvSpPr>
        <p:spPr bwMode="auto">
          <a:xfrm>
            <a:off x="1773136" y="438528"/>
            <a:ext cx="9439064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b="1" u="sng">
                <a:latin typeface="Times New Roman" pitchFamily="18" charset="0"/>
                <a:cs typeface="Times New Roman" pitchFamily="18" charset="0"/>
              </a:rPr>
              <a:t>Cách lập nhanh CTHH dựa vào hoá trị</a:t>
            </a:r>
            <a:r>
              <a:rPr lang="en-US" altLang="en-US" sz="400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altLang="en-US" sz="3200">
                <a:latin typeface="Times New Roman" pitchFamily="18" charset="0"/>
                <a:cs typeface="Times New Roman" pitchFamily="18" charset="0"/>
              </a:rPr>
              <a:t>(Qui tắc đường chéo)</a:t>
            </a:r>
            <a:endParaRPr lang="en-US" altLang="en-US" sz="32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Text Box 31">
            <a:extLst>
              <a:ext uri="{FF2B5EF4-FFF2-40B4-BE49-F238E27FC236}">
                <a16:creationId xmlns:a16="http://schemas.microsoft.com/office/drawing/2014/main" id="{B7B7DAD8-0729-144C-A55F-D82E7CB502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59215" y="2498855"/>
            <a:ext cx="21336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4000" b="1">
                <a:latin typeface="Times New Roman" pitchFamily="18" charset="0"/>
                <a:cs typeface="Times New Roman" pitchFamily="18" charset="0"/>
              </a:rPr>
              <a:t>Na</a:t>
            </a:r>
            <a:r>
              <a:rPr lang="en-US" altLang="en-US" sz="4000" b="1" baseline="-2500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en-US" sz="4000" b="1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altLang="en-US" sz="4000" b="1" baseline="-25000">
                <a:latin typeface="Times New Roman" pitchFamily="18" charset="0"/>
                <a:cs typeface="Times New Roman" pitchFamily="18" charset="0"/>
              </a:rPr>
              <a:t>1</a:t>
            </a:r>
            <a:endParaRPr lang="en-US" altLang="en-US" sz="40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Text Box 31">
            <a:extLst>
              <a:ext uri="{FF2B5EF4-FFF2-40B4-BE49-F238E27FC236}">
                <a16:creationId xmlns:a16="http://schemas.microsoft.com/office/drawing/2014/main" id="{D9773637-1ED5-DC40-A1DE-730BBFFA0D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47664" y="2498855"/>
            <a:ext cx="21336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4000" b="1">
                <a:latin typeface="Times New Roman" pitchFamily="18" charset="0"/>
                <a:cs typeface="Times New Roman" pitchFamily="18" charset="0"/>
              </a:rPr>
              <a:t>Na</a:t>
            </a:r>
            <a:r>
              <a:rPr lang="en-US" altLang="en-US" sz="4000" b="1" baseline="-2500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en-US" sz="4000" b="1">
                <a:latin typeface="Times New Roman" pitchFamily="18" charset="0"/>
                <a:cs typeface="Times New Roman" pitchFamily="18" charset="0"/>
              </a:rPr>
              <a:t>S</a:t>
            </a:r>
          </a:p>
        </p:txBody>
      </p:sp>
      <p:sp>
        <p:nvSpPr>
          <p:cNvPr id="50" name="Text Box 31">
            <a:extLst>
              <a:ext uri="{FF2B5EF4-FFF2-40B4-BE49-F238E27FC236}">
                <a16:creationId xmlns:a16="http://schemas.microsoft.com/office/drawing/2014/main" id="{058C655C-40CC-0740-B470-D7A8E43457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89077" y="2560567"/>
            <a:ext cx="21336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400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</a:t>
            </a:r>
            <a:endParaRPr lang="en-US" altLang="en-US" sz="4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Text Box 31">
            <a:extLst>
              <a:ext uri="{FF2B5EF4-FFF2-40B4-BE49-F238E27FC236}">
                <a16:creationId xmlns:a16="http://schemas.microsoft.com/office/drawing/2014/main" id="{E8C749C4-B267-424B-8FAF-2262D7B013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89077" y="4287290"/>
            <a:ext cx="21336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400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</a:t>
            </a:r>
            <a:endParaRPr lang="en-US" altLang="en-US" sz="4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Text Box 31">
            <a:extLst>
              <a:ext uri="{FF2B5EF4-FFF2-40B4-BE49-F238E27FC236}">
                <a16:creationId xmlns:a16="http://schemas.microsoft.com/office/drawing/2014/main" id="{CA879306-2F3D-374D-AEFB-F697DFB106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57914" y="4287290"/>
            <a:ext cx="21336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400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</a:t>
            </a:r>
            <a:endParaRPr lang="en-US" altLang="en-US" sz="400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945500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30" grpId="0"/>
      <p:bldP spid="31" grpId="0"/>
      <p:bldP spid="37" grpId="0"/>
      <p:bldP spid="38" grpId="0"/>
      <p:bldP spid="39" grpId="0"/>
      <p:bldP spid="40" grpId="0"/>
      <p:bldP spid="43" grpId="0"/>
      <p:bldP spid="48" grpId="0"/>
      <p:bldP spid="49" grpId="0"/>
      <p:bldP spid="50" grpId="0"/>
      <p:bldP spid="51" grpId="0"/>
      <p:bldP spid="5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NTRO NHANH NHU CHOP">
            <a:hlinkClick r:id="" action="ppaction://media"/>
            <a:extLst>
              <a:ext uri="{FF2B5EF4-FFF2-40B4-BE49-F238E27FC236}">
                <a16:creationId xmlns:a16="http://schemas.microsoft.com/office/drawing/2014/main" id="{570DD308-3F9B-4728-8A55-297E2832338B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3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429D71A-7CCA-4F5F-8E07-DBDDFAEB1E3D}"/>
              </a:ext>
            </a:extLst>
          </p:cNvPr>
          <p:cNvSpPr/>
          <p:nvPr/>
        </p:nvSpPr>
        <p:spPr>
          <a:xfrm>
            <a:off x="3915752" y="4299118"/>
            <a:ext cx="4360489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spc="50">
                <a:ln w="38100" cmpd="sng">
                  <a:solidFill>
                    <a:schemeClr val="bg1"/>
                  </a:solidFill>
                  <a:prstDash val="solid"/>
                </a:ln>
                <a:solidFill>
                  <a:srgbClr val="23710D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BẮT ĐẦU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42F226D-A470-4EB3-BDBB-258CD481619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4866" y="1185626"/>
            <a:ext cx="5382263" cy="2615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650505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0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809"/>
                            </p:stCondLst>
                            <p:childTnLst>
                              <p:par>
                                <p:cTn id="8" presetID="10" presetClass="exit" presetSubtype="0" fill="hold" nodeType="afterEffect">
                                  <p:stCondLst>
                                    <p:cond delay="3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11" dur="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809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309"/>
                            </p:stCondLst>
                            <p:childTnLst>
                              <p:par>
                                <p:cTn id="1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7809"/>
                            </p:stCondLst>
                            <p:childTnLst>
                              <p:par>
                                <p:cTn id="22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20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100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25" repeatCount="200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0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 t="-69000" b="-6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Q1">
            <a:extLst>
              <a:ext uri="{FF2B5EF4-FFF2-40B4-BE49-F238E27FC236}">
                <a16:creationId xmlns:a16="http://schemas.microsoft.com/office/drawing/2014/main" id="{B3DB058A-7F39-4989-A89A-565B4C7702EB}"/>
              </a:ext>
            </a:extLst>
          </p:cNvPr>
          <p:cNvSpPr/>
          <p:nvPr/>
        </p:nvSpPr>
        <p:spPr>
          <a:xfrm>
            <a:off x="1894715" y="4988261"/>
            <a:ext cx="9542277" cy="1412539"/>
          </a:xfrm>
          <a:prstGeom prst="rect">
            <a:avLst/>
          </a:prstGeom>
          <a:solidFill>
            <a:srgbClr val="050C01"/>
          </a:solidFill>
          <a:ln w="76200">
            <a:solidFill>
              <a:srgbClr val="1343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Hóa trị của S trong CT SO</a:t>
            </a:r>
            <a:r>
              <a:rPr kumimoji="0" lang="en-US" sz="2800" b="1" i="0" u="none" strike="noStrike" kern="1200" cap="none" spc="0" normalizeH="0" baseline="-2500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549" name="Q20">
            <a:extLst>
              <a:ext uri="{FF2B5EF4-FFF2-40B4-BE49-F238E27FC236}">
                <a16:creationId xmlns:a16="http://schemas.microsoft.com/office/drawing/2014/main" id="{FB917919-E7E0-404E-80D3-EEBACEA95975}"/>
              </a:ext>
            </a:extLst>
          </p:cNvPr>
          <p:cNvSpPr/>
          <p:nvPr/>
        </p:nvSpPr>
        <p:spPr>
          <a:xfrm>
            <a:off x="1894715" y="4988261"/>
            <a:ext cx="9542277" cy="1412539"/>
          </a:xfrm>
          <a:prstGeom prst="rect">
            <a:avLst/>
          </a:prstGeom>
          <a:solidFill>
            <a:srgbClr val="050C01"/>
          </a:solidFill>
          <a:ln w="76200">
            <a:solidFill>
              <a:srgbClr val="1343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US" sz="2800">
                <a:latin typeface="Times New Roman" pitchFamily="18" charset="0"/>
                <a:cs typeface="Times New Roman" pitchFamily="18" charset="0"/>
              </a:rPr>
              <a:t>Trong hợp chất FeO, hóa trị của Fe là bao nhiêu?</a:t>
            </a:r>
          </a:p>
        </p:txBody>
      </p:sp>
      <p:sp>
        <p:nvSpPr>
          <p:cNvPr id="410" name="Q2">
            <a:extLst>
              <a:ext uri="{FF2B5EF4-FFF2-40B4-BE49-F238E27FC236}">
                <a16:creationId xmlns:a16="http://schemas.microsoft.com/office/drawing/2014/main" id="{FDFBE095-7E10-4FD6-878E-C5E20FAD6656}"/>
              </a:ext>
            </a:extLst>
          </p:cNvPr>
          <p:cNvSpPr/>
          <p:nvPr/>
        </p:nvSpPr>
        <p:spPr>
          <a:xfrm>
            <a:off x="1894715" y="4988261"/>
            <a:ext cx="9542277" cy="1412539"/>
          </a:xfrm>
          <a:prstGeom prst="rect">
            <a:avLst/>
          </a:prstGeom>
          <a:solidFill>
            <a:srgbClr val="050C01"/>
          </a:solidFill>
          <a:ln w="76200">
            <a:solidFill>
              <a:srgbClr val="1343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 có hoá trị II, nặng gấp 5/7 lần nguyên tử Fe </a:t>
            </a: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11" name="Q3">
            <a:extLst>
              <a:ext uri="{FF2B5EF4-FFF2-40B4-BE49-F238E27FC236}">
                <a16:creationId xmlns:a16="http://schemas.microsoft.com/office/drawing/2014/main" id="{5A0C38EA-A0E3-400A-9442-B83F7A56B225}"/>
              </a:ext>
            </a:extLst>
          </p:cNvPr>
          <p:cNvSpPr/>
          <p:nvPr/>
        </p:nvSpPr>
        <p:spPr>
          <a:xfrm>
            <a:off x="1894715" y="4988261"/>
            <a:ext cx="9542277" cy="1412539"/>
          </a:xfrm>
          <a:prstGeom prst="rect">
            <a:avLst/>
          </a:prstGeom>
          <a:solidFill>
            <a:srgbClr val="050C01"/>
          </a:solidFill>
          <a:ln w="76200">
            <a:solidFill>
              <a:srgbClr val="1343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CTHH được tạo bởi Fe (III) và O?</a:t>
            </a:r>
          </a:p>
        </p:txBody>
      </p:sp>
      <p:sp>
        <p:nvSpPr>
          <p:cNvPr id="412" name="Q4">
            <a:extLst>
              <a:ext uri="{FF2B5EF4-FFF2-40B4-BE49-F238E27FC236}">
                <a16:creationId xmlns:a16="http://schemas.microsoft.com/office/drawing/2014/main" id="{AD832735-102C-46EB-BA98-B08D4A0D8454}"/>
              </a:ext>
            </a:extLst>
          </p:cNvPr>
          <p:cNvSpPr/>
          <p:nvPr/>
        </p:nvSpPr>
        <p:spPr>
          <a:xfrm>
            <a:off x="1894715" y="4988261"/>
            <a:ext cx="9542277" cy="1412539"/>
          </a:xfrm>
          <a:prstGeom prst="rect">
            <a:avLst/>
          </a:prstGeom>
          <a:solidFill>
            <a:srgbClr val="050C01"/>
          </a:solidFill>
          <a:ln w="76200">
            <a:solidFill>
              <a:srgbClr val="1343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CTHH được tạo bởi Si (IV) và O?</a:t>
            </a:r>
          </a:p>
        </p:txBody>
      </p:sp>
      <p:sp>
        <p:nvSpPr>
          <p:cNvPr id="413" name="Q5">
            <a:extLst>
              <a:ext uri="{FF2B5EF4-FFF2-40B4-BE49-F238E27FC236}">
                <a16:creationId xmlns:a16="http://schemas.microsoft.com/office/drawing/2014/main" id="{3583678D-71F4-4598-9CD7-E3303390264D}"/>
              </a:ext>
            </a:extLst>
          </p:cNvPr>
          <p:cNvSpPr/>
          <p:nvPr/>
        </p:nvSpPr>
        <p:spPr>
          <a:xfrm>
            <a:off x="1894715" y="4988261"/>
            <a:ext cx="9542277" cy="1412539"/>
          </a:xfrm>
          <a:prstGeom prst="rect">
            <a:avLst/>
          </a:prstGeom>
          <a:solidFill>
            <a:srgbClr val="050C01"/>
          </a:solidFill>
          <a:ln w="76200">
            <a:solidFill>
              <a:srgbClr val="1343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 CTHH Fe</a:t>
            </a:r>
            <a:r>
              <a:rPr lang="en-US" sz="2800" b="1" baseline="-2500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8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(SO</a:t>
            </a:r>
            <a:r>
              <a:rPr lang="en-US" sz="2800" b="1" baseline="-2500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8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800" b="1" baseline="-2500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8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, x có giá trị là bao nhiêu?</a:t>
            </a:r>
            <a:endParaRPr kumimoji="0" lang="en-US" sz="2800" b="1" i="0" u="none" strike="noStrike" kern="1200" cap="none" spc="0" normalizeH="0" baseline="-2500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4" name="Q6">
            <a:extLst>
              <a:ext uri="{FF2B5EF4-FFF2-40B4-BE49-F238E27FC236}">
                <a16:creationId xmlns:a16="http://schemas.microsoft.com/office/drawing/2014/main" id="{C43BFAA6-060C-4768-A8C0-60E533310862}"/>
              </a:ext>
            </a:extLst>
          </p:cNvPr>
          <p:cNvSpPr/>
          <p:nvPr/>
        </p:nvSpPr>
        <p:spPr>
          <a:xfrm>
            <a:off x="1894715" y="4988261"/>
            <a:ext cx="9542277" cy="1412539"/>
          </a:xfrm>
          <a:prstGeom prst="rect">
            <a:avLst/>
          </a:prstGeom>
          <a:solidFill>
            <a:srgbClr val="050C01"/>
          </a:solidFill>
          <a:ln w="76200">
            <a:solidFill>
              <a:srgbClr val="1343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CTHH BaNO</a:t>
            </a:r>
            <a:r>
              <a:rPr kumimoji="0" lang="en-US" sz="2800" b="1" i="0" u="none" strike="noStrike" kern="1200" cap="none" spc="0" normalizeH="0" baseline="-2500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</a:t>
            </a:r>
            <a:r>
              <a:rPr kumimoji="0" lang="en-US" sz="2800" b="1" i="0" u="none" strike="noStrike" kern="1200" cap="none" spc="0" normalizeH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đúng hay sai?</a:t>
            </a:r>
            <a:endParaRPr kumimoji="0" lang="en-US" sz="2800" b="1" i="0" u="none" strike="noStrike" kern="1200" cap="none" spc="0" normalizeH="0" baseline="-2500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15" name="Q7">
            <a:extLst>
              <a:ext uri="{FF2B5EF4-FFF2-40B4-BE49-F238E27FC236}">
                <a16:creationId xmlns:a16="http://schemas.microsoft.com/office/drawing/2014/main" id="{D95E524B-BCEB-4127-9132-83A3A4FB2433}"/>
              </a:ext>
            </a:extLst>
          </p:cNvPr>
          <p:cNvSpPr/>
          <p:nvPr/>
        </p:nvSpPr>
        <p:spPr>
          <a:xfrm>
            <a:off x="1894715" y="4988261"/>
            <a:ext cx="9542277" cy="1412539"/>
          </a:xfrm>
          <a:prstGeom prst="rect">
            <a:avLst/>
          </a:prstGeom>
          <a:solidFill>
            <a:srgbClr val="050C01"/>
          </a:solidFill>
          <a:ln w="76200">
            <a:solidFill>
              <a:srgbClr val="1343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CTHH được tạo</a:t>
            </a:r>
            <a:r>
              <a:rPr kumimoji="0" lang="en-US" sz="2800" b="1" i="0" u="none" strike="noStrike" kern="1200" cap="none" spc="0" normalizeH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bởi Ba (II) và Cl (I)</a:t>
            </a: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16" name="Q8">
            <a:extLst>
              <a:ext uri="{FF2B5EF4-FFF2-40B4-BE49-F238E27FC236}">
                <a16:creationId xmlns:a16="http://schemas.microsoft.com/office/drawing/2014/main" id="{9464EF76-0C7F-4D29-9282-174A4DF5822A}"/>
              </a:ext>
            </a:extLst>
          </p:cNvPr>
          <p:cNvSpPr/>
          <p:nvPr/>
        </p:nvSpPr>
        <p:spPr>
          <a:xfrm>
            <a:off x="1894715" y="4988261"/>
            <a:ext cx="9542277" cy="1412539"/>
          </a:xfrm>
          <a:prstGeom prst="rect">
            <a:avLst/>
          </a:prstGeom>
          <a:solidFill>
            <a:srgbClr val="050C01"/>
          </a:solidFill>
          <a:ln w="76200">
            <a:solidFill>
              <a:srgbClr val="1343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CTHH của hợp chất được tạo bởi Fe (II) và SO</a:t>
            </a:r>
            <a:r>
              <a:rPr lang="en-US" sz="2800" b="1" baseline="-2500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8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(II)</a:t>
            </a: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17" name="Q9">
            <a:extLst>
              <a:ext uri="{FF2B5EF4-FFF2-40B4-BE49-F238E27FC236}">
                <a16:creationId xmlns:a16="http://schemas.microsoft.com/office/drawing/2014/main" id="{4D0FBCC3-BC73-43A6-AA80-7B53CC2E90CB}"/>
              </a:ext>
            </a:extLst>
          </p:cNvPr>
          <p:cNvSpPr/>
          <p:nvPr/>
        </p:nvSpPr>
        <p:spPr>
          <a:xfrm>
            <a:off x="1894715" y="4988261"/>
            <a:ext cx="9542277" cy="1412539"/>
          </a:xfrm>
          <a:prstGeom prst="rect">
            <a:avLst/>
          </a:prstGeom>
          <a:solidFill>
            <a:srgbClr val="050C01"/>
          </a:solidFill>
          <a:ln w="76200">
            <a:solidFill>
              <a:srgbClr val="1343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Trong CTHH Cu</a:t>
            </a:r>
            <a:r>
              <a:rPr kumimoji="0" lang="en-US" sz="2800" b="1" i="0" u="none" strike="noStrike" kern="1200" cap="none" spc="0" normalizeH="0" baseline="-2500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</a:t>
            </a: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(NO</a:t>
            </a:r>
            <a:r>
              <a:rPr kumimoji="0" lang="en-US" sz="2800" b="1" i="0" u="none" strike="noStrike" kern="1200" cap="none" spc="0" normalizeH="0" baseline="-2500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</a:t>
            </a: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</a:t>
            </a:r>
            <a:r>
              <a:rPr kumimoji="0" lang="en-US" sz="2800" b="1" i="0" u="none" strike="noStrike" kern="1200" cap="none" spc="0" normalizeH="0" baseline="-2500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  <a:r>
              <a:rPr kumimoji="0" lang="en-US" sz="2800" b="1" i="0" u="none" strike="noStrike" kern="1200" cap="none" spc="0" normalizeH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, x có giá trị là?</a:t>
            </a:r>
            <a:endParaRPr kumimoji="0" lang="en-US" sz="2800" b="1" i="0" u="none" strike="noStrike" kern="1200" cap="none" spc="0" normalizeH="0" baseline="-2500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18" name="Q10">
            <a:extLst>
              <a:ext uri="{FF2B5EF4-FFF2-40B4-BE49-F238E27FC236}">
                <a16:creationId xmlns:a16="http://schemas.microsoft.com/office/drawing/2014/main" id="{2FD38172-095B-4012-8805-D3EAB0E3B197}"/>
              </a:ext>
            </a:extLst>
          </p:cNvPr>
          <p:cNvSpPr/>
          <p:nvPr/>
        </p:nvSpPr>
        <p:spPr>
          <a:xfrm>
            <a:off x="1894715" y="4988261"/>
            <a:ext cx="9542277" cy="1412539"/>
          </a:xfrm>
          <a:prstGeom prst="rect">
            <a:avLst/>
          </a:prstGeom>
          <a:solidFill>
            <a:srgbClr val="050C01"/>
          </a:solidFill>
          <a:ln w="76200">
            <a:solidFill>
              <a:srgbClr val="1343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CTHH được tạo bởi H và PO</a:t>
            </a:r>
            <a:r>
              <a:rPr kumimoji="0" lang="en-US" sz="2800" b="1" i="0" u="none" strike="noStrike" kern="1200" cap="none" spc="0" normalizeH="0" baseline="-2500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</a:t>
            </a:r>
            <a:r>
              <a:rPr kumimoji="0" lang="en-US" sz="2800" b="1" i="0" u="none" strike="noStrike" kern="1200" cap="none" spc="0" normalizeH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(III)</a:t>
            </a:r>
            <a:endParaRPr kumimoji="0" lang="en-US" sz="2800" b="1" i="0" u="none" strike="noStrike" kern="1200" cap="none" spc="0" normalizeH="0" baseline="-2500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40" name="Q11">
            <a:extLst>
              <a:ext uri="{FF2B5EF4-FFF2-40B4-BE49-F238E27FC236}">
                <a16:creationId xmlns:a16="http://schemas.microsoft.com/office/drawing/2014/main" id="{8B0382CA-41B2-418A-A3C8-32198AE3C24C}"/>
              </a:ext>
            </a:extLst>
          </p:cNvPr>
          <p:cNvSpPr/>
          <p:nvPr/>
        </p:nvSpPr>
        <p:spPr>
          <a:xfrm>
            <a:off x="1894715" y="4988261"/>
            <a:ext cx="9542277" cy="1412539"/>
          </a:xfrm>
          <a:prstGeom prst="rect">
            <a:avLst/>
          </a:prstGeom>
          <a:solidFill>
            <a:srgbClr val="050C01"/>
          </a:solidFill>
          <a:ln w="76200">
            <a:solidFill>
              <a:srgbClr val="1343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CTHH của Mg (II) và OH (I)</a:t>
            </a:r>
          </a:p>
        </p:txBody>
      </p:sp>
      <p:sp>
        <p:nvSpPr>
          <p:cNvPr id="541" name="Q12">
            <a:extLst>
              <a:ext uri="{FF2B5EF4-FFF2-40B4-BE49-F238E27FC236}">
                <a16:creationId xmlns:a16="http://schemas.microsoft.com/office/drawing/2014/main" id="{8ABB5FD2-B207-4AC4-9E70-BB619822A909}"/>
              </a:ext>
            </a:extLst>
          </p:cNvPr>
          <p:cNvSpPr/>
          <p:nvPr/>
        </p:nvSpPr>
        <p:spPr>
          <a:xfrm>
            <a:off x="1894715" y="4988261"/>
            <a:ext cx="9542277" cy="1412539"/>
          </a:xfrm>
          <a:prstGeom prst="rect">
            <a:avLst/>
          </a:prstGeom>
          <a:solidFill>
            <a:srgbClr val="050C01"/>
          </a:solidFill>
          <a:ln w="76200">
            <a:solidFill>
              <a:srgbClr val="1343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CTHH được tạo bởi P (V) và O?</a:t>
            </a:r>
          </a:p>
        </p:txBody>
      </p:sp>
      <p:sp>
        <p:nvSpPr>
          <p:cNvPr id="542" name="Q13">
            <a:extLst>
              <a:ext uri="{FF2B5EF4-FFF2-40B4-BE49-F238E27FC236}">
                <a16:creationId xmlns:a16="http://schemas.microsoft.com/office/drawing/2014/main" id="{8C8D58F2-6D98-404F-A7D1-88F473981DFC}"/>
              </a:ext>
            </a:extLst>
          </p:cNvPr>
          <p:cNvSpPr/>
          <p:nvPr/>
        </p:nvSpPr>
        <p:spPr>
          <a:xfrm>
            <a:off x="1894715" y="4988261"/>
            <a:ext cx="9542277" cy="1412539"/>
          </a:xfrm>
          <a:prstGeom prst="rect">
            <a:avLst/>
          </a:prstGeom>
          <a:solidFill>
            <a:srgbClr val="050C01"/>
          </a:solidFill>
          <a:ln w="76200">
            <a:solidFill>
              <a:srgbClr val="1343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CTHH MgCl</a:t>
            </a:r>
            <a:r>
              <a:rPr kumimoji="0" lang="en-US" sz="2800" b="1" i="0" u="none" strike="noStrike" kern="1200" cap="none" spc="0" normalizeH="0" baseline="-2500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</a:t>
            </a:r>
            <a:r>
              <a:rPr kumimoji="0" lang="en-US" sz="2800" b="1" i="0" u="none" strike="noStrike" kern="1200" cap="none" spc="0" normalizeH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, x có giá trị là bao nhiêu?</a:t>
            </a:r>
            <a:endParaRPr kumimoji="0" lang="en-US" sz="2800" b="1" i="0" u="none" strike="noStrike" kern="1200" cap="none" spc="0" normalizeH="0" baseline="-2500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43" name="Q14">
            <a:extLst>
              <a:ext uri="{FF2B5EF4-FFF2-40B4-BE49-F238E27FC236}">
                <a16:creationId xmlns:a16="http://schemas.microsoft.com/office/drawing/2014/main" id="{C64C1200-E011-40CB-A64D-C40E0E262AB3}"/>
              </a:ext>
            </a:extLst>
          </p:cNvPr>
          <p:cNvSpPr/>
          <p:nvPr/>
        </p:nvSpPr>
        <p:spPr>
          <a:xfrm>
            <a:off x="1894715" y="4988261"/>
            <a:ext cx="9542277" cy="1412539"/>
          </a:xfrm>
          <a:prstGeom prst="rect">
            <a:avLst/>
          </a:prstGeom>
          <a:solidFill>
            <a:srgbClr val="050C01"/>
          </a:solidFill>
          <a:ln w="76200">
            <a:solidFill>
              <a:srgbClr val="1343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CTHH của hợp chất được tạo bởi Na (I) và SO</a:t>
            </a:r>
            <a:r>
              <a:rPr kumimoji="0" lang="en-US" sz="2800" b="1" i="0" u="none" strike="noStrike" kern="1200" cap="none" spc="0" normalizeH="0" baseline="-2500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</a:t>
            </a:r>
            <a:r>
              <a:rPr kumimoji="0" lang="en-US" sz="2800" b="1" i="0" u="none" strike="noStrike" kern="1200" cap="none" spc="0" normalizeH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(II)</a:t>
            </a:r>
            <a:endParaRPr kumimoji="0" lang="en-US" sz="2800" b="1" i="0" u="none" strike="noStrike" kern="1200" cap="none" spc="0" normalizeH="0" baseline="-2500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44" name="Q15">
            <a:extLst>
              <a:ext uri="{FF2B5EF4-FFF2-40B4-BE49-F238E27FC236}">
                <a16:creationId xmlns:a16="http://schemas.microsoft.com/office/drawing/2014/main" id="{164F3302-B370-400E-BF6C-9D36AC7697A6}"/>
              </a:ext>
            </a:extLst>
          </p:cNvPr>
          <p:cNvSpPr/>
          <p:nvPr/>
        </p:nvSpPr>
        <p:spPr>
          <a:xfrm>
            <a:off x="1894715" y="4988261"/>
            <a:ext cx="9542277" cy="1412539"/>
          </a:xfrm>
          <a:prstGeom prst="rect">
            <a:avLst/>
          </a:prstGeom>
          <a:solidFill>
            <a:srgbClr val="050C01"/>
          </a:solidFill>
          <a:ln w="76200">
            <a:solidFill>
              <a:srgbClr val="1343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US" sz="2800">
                <a:latin typeface="Times New Roman" pitchFamily="18" charset="0"/>
                <a:cs typeface="Times New Roman" pitchFamily="18" charset="0"/>
              </a:rPr>
              <a:t>CTHH của hợp chất gồm Fe(III) và S(II) là?</a:t>
            </a:r>
          </a:p>
        </p:txBody>
      </p:sp>
      <p:sp>
        <p:nvSpPr>
          <p:cNvPr id="545" name="Q16">
            <a:extLst>
              <a:ext uri="{FF2B5EF4-FFF2-40B4-BE49-F238E27FC236}">
                <a16:creationId xmlns:a16="http://schemas.microsoft.com/office/drawing/2014/main" id="{DA0F1C6B-AC3A-4ADF-BB1B-DCBDB74BA4E1}"/>
              </a:ext>
            </a:extLst>
          </p:cNvPr>
          <p:cNvSpPr/>
          <p:nvPr/>
        </p:nvSpPr>
        <p:spPr>
          <a:xfrm>
            <a:off x="1894715" y="4988261"/>
            <a:ext cx="9542277" cy="1412539"/>
          </a:xfrm>
          <a:prstGeom prst="rect">
            <a:avLst/>
          </a:prstGeom>
          <a:solidFill>
            <a:srgbClr val="050C01"/>
          </a:solidFill>
          <a:ln w="76200">
            <a:solidFill>
              <a:srgbClr val="1343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 thức sau đúng hay sai? CuO</a:t>
            </a:r>
            <a:r>
              <a:rPr lang="en-US" sz="2800" b="1" baseline="-2500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kumimoji="0" lang="en-US" sz="2800" b="1" i="0" u="none" strike="noStrike" kern="1200" cap="none" spc="0" normalizeH="0" baseline="-2500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6" name="Q17">
            <a:extLst>
              <a:ext uri="{FF2B5EF4-FFF2-40B4-BE49-F238E27FC236}">
                <a16:creationId xmlns:a16="http://schemas.microsoft.com/office/drawing/2014/main" id="{5AFAD2AC-4923-4B38-B870-5DC1B704692D}"/>
              </a:ext>
            </a:extLst>
          </p:cNvPr>
          <p:cNvSpPr/>
          <p:nvPr/>
        </p:nvSpPr>
        <p:spPr>
          <a:xfrm>
            <a:off x="1894715" y="4988261"/>
            <a:ext cx="9542277" cy="1412539"/>
          </a:xfrm>
          <a:prstGeom prst="rect">
            <a:avLst/>
          </a:prstGeom>
          <a:solidFill>
            <a:srgbClr val="050C01"/>
          </a:solidFill>
          <a:ln w="76200">
            <a:solidFill>
              <a:srgbClr val="1343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altLang="en-US" sz="2800">
                <a:latin typeface="Times New Roman" pitchFamily="18" charset="0"/>
                <a:cs typeface="Times New Roman" pitchFamily="18" charset="0"/>
              </a:rPr>
              <a:t>CTHH Al(OH)</a:t>
            </a:r>
            <a:r>
              <a:rPr lang="en-US" altLang="en-US" sz="2800" baseline="-2500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altLang="en-US" sz="2800">
                <a:latin typeface="Times New Roman" pitchFamily="18" charset="0"/>
                <a:cs typeface="Times New Roman" pitchFamily="18" charset="0"/>
              </a:rPr>
              <a:t> , x có giá trị là bao nhiêu?</a:t>
            </a: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47" name="Q18">
            <a:extLst>
              <a:ext uri="{FF2B5EF4-FFF2-40B4-BE49-F238E27FC236}">
                <a16:creationId xmlns:a16="http://schemas.microsoft.com/office/drawing/2014/main" id="{D1A382F1-791B-4EC9-9806-D901B6FD9A58}"/>
              </a:ext>
            </a:extLst>
          </p:cNvPr>
          <p:cNvSpPr/>
          <p:nvPr/>
        </p:nvSpPr>
        <p:spPr>
          <a:xfrm>
            <a:off x="1894715" y="4988261"/>
            <a:ext cx="9542277" cy="1412539"/>
          </a:xfrm>
          <a:prstGeom prst="rect">
            <a:avLst/>
          </a:prstGeom>
          <a:solidFill>
            <a:srgbClr val="050C01"/>
          </a:solidFill>
          <a:ln w="76200">
            <a:solidFill>
              <a:srgbClr val="1343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Al</a:t>
            </a:r>
            <a:r>
              <a:rPr lang="en-US" altLang="en-US" sz="2800" baseline="-25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altLang="en-US" sz="2800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?</a:t>
            </a: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48" name="Q19">
            <a:extLst>
              <a:ext uri="{FF2B5EF4-FFF2-40B4-BE49-F238E27FC236}">
                <a16:creationId xmlns:a16="http://schemas.microsoft.com/office/drawing/2014/main" id="{D938CDE9-A7D7-4D6F-AE69-859F0A6786F4}"/>
              </a:ext>
            </a:extLst>
          </p:cNvPr>
          <p:cNvSpPr/>
          <p:nvPr/>
        </p:nvSpPr>
        <p:spPr>
          <a:xfrm>
            <a:off x="1873435" y="5019280"/>
            <a:ext cx="9542277" cy="1412539"/>
          </a:xfrm>
          <a:prstGeom prst="rect">
            <a:avLst/>
          </a:prstGeom>
          <a:solidFill>
            <a:srgbClr val="050C01"/>
          </a:solidFill>
          <a:ln w="76200">
            <a:solidFill>
              <a:srgbClr val="1343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CTHH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ZnCl</a:t>
            </a:r>
            <a:r>
              <a:rPr lang="en-US" altLang="en-US" sz="2800" baseline="-25000" dirty="0" err="1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, x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409" name="Next 2">
            <a:extLst>
              <a:ext uri="{FF2B5EF4-FFF2-40B4-BE49-F238E27FC236}">
                <a16:creationId xmlns:a16="http://schemas.microsoft.com/office/drawing/2014/main" id="{5D733F5F-CE2E-4BD1-A739-7E3366340811}"/>
              </a:ext>
            </a:extLst>
          </p:cNvPr>
          <p:cNvSpPr/>
          <p:nvPr/>
        </p:nvSpPr>
        <p:spPr>
          <a:xfrm>
            <a:off x="3059695" y="4179239"/>
            <a:ext cx="1291204" cy="583095"/>
          </a:xfrm>
          <a:prstGeom prst="homePlate">
            <a:avLst/>
          </a:prstGeom>
          <a:solidFill>
            <a:srgbClr val="217529"/>
          </a:solidFill>
          <a:ln w="76200">
            <a:solidFill>
              <a:srgbClr val="1C1E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50" name="Next 1">
            <a:extLst>
              <a:ext uri="{FF2B5EF4-FFF2-40B4-BE49-F238E27FC236}">
                <a16:creationId xmlns:a16="http://schemas.microsoft.com/office/drawing/2014/main" id="{09EA6259-5392-4068-A0AD-B7002EE24476}"/>
              </a:ext>
            </a:extLst>
          </p:cNvPr>
          <p:cNvSpPr/>
          <p:nvPr/>
        </p:nvSpPr>
        <p:spPr>
          <a:xfrm>
            <a:off x="3059695" y="4179238"/>
            <a:ext cx="1291204" cy="583095"/>
          </a:xfrm>
          <a:prstGeom prst="homePlate">
            <a:avLst/>
          </a:prstGeom>
          <a:solidFill>
            <a:srgbClr val="217529"/>
          </a:solidFill>
          <a:ln w="76200">
            <a:solidFill>
              <a:srgbClr val="1C1E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03885118-8270-4A66-8BCA-101ED2EFE68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991" y="4827105"/>
            <a:ext cx="2206943" cy="1737511"/>
          </a:xfrm>
          <a:prstGeom prst="rect">
            <a:avLst/>
          </a:prstGeom>
        </p:spPr>
      </p:pic>
      <p:grpSp>
        <p:nvGrpSpPr>
          <p:cNvPr id="32" name="Group 31">
            <a:extLst>
              <a:ext uri="{FF2B5EF4-FFF2-40B4-BE49-F238E27FC236}">
                <a16:creationId xmlns:a16="http://schemas.microsoft.com/office/drawing/2014/main" id="{280ACEF3-42E3-4B86-BCFD-6353E5E13E57}"/>
              </a:ext>
            </a:extLst>
          </p:cNvPr>
          <p:cNvGrpSpPr/>
          <p:nvPr/>
        </p:nvGrpSpPr>
        <p:grpSpPr>
          <a:xfrm>
            <a:off x="107681" y="4433879"/>
            <a:ext cx="1012024" cy="786452"/>
            <a:chOff x="200956" y="3500706"/>
            <a:chExt cx="1012024" cy="786452"/>
          </a:xfrm>
        </p:grpSpPr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35A062DC-569E-49C5-B7FB-25F21FD71A4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0956" y="3500706"/>
              <a:ext cx="1012024" cy="786452"/>
            </a:xfrm>
            <a:prstGeom prst="rect">
              <a:avLst/>
            </a:prstGeom>
          </p:spPr>
        </p:pic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C59B2A67-F219-41BC-B62C-CC70D6941C78}"/>
                </a:ext>
              </a:extLst>
            </p:cNvPr>
            <p:cNvSpPr txBox="1"/>
            <p:nvPr/>
          </p:nvSpPr>
          <p:spPr>
            <a:xfrm>
              <a:off x="475263" y="3727851"/>
              <a:ext cx="18473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endParaRPr lang="en-US" sz="14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405" name="0">
            <a:extLst>
              <a:ext uri="{FF2B5EF4-FFF2-40B4-BE49-F238E27FC236}">
                <a16:creationId xmlns:a16="http://schemas.microsoft.com/office/drawing/2014/main" id="{9D20E7DA-90EB-4A3C-9A16-044A46CC9F26}"/>
              </a:ext>
            </a:extLst>
          </p:cNvPr>
          <p:cNvSpPr/>
          <p:nvPr/>
        </p:nvSpPr>
        <p:spPr>
          <a:xfrm>
            <a:off x="1290947" y="4475097"/>
            <a:ext cx="505861" cy="583095"/>
          </a:xfrm>
          <a:prstGeom prst="flowChartMagneticDisk">
            <a:avLst/>
          </a:prstGeom>
          <a:solidFill>
            <a:schemeClr val="accent5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4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6" name="Oval 405">
            <a:extLst>
              <a:ext uri="{FF2B5EF4-FFF2-40B4-BE49-F238E27FC236}">
                <a16:creationId xmlns:a16="http://schemas.microsoft.com/office/drawing/2014/main" id="{D1D0B35C-7548-4C39-843E-4269EF840E20}"/>
              </a:ext>
            </a:extLst>
          </p:cNvPr>
          <p:cNvSpPr/>
          <p:nvPr/>
        </p:nvSpPr>
        <p:spPr>
          <a:xfrm>
            <a:off x="1204912" y="4415285"/>
            <a:ext cx="677103" cy="28212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1">
            <a:extLst>
              <a:ext uri="{FF2B5EF4-FFF2-40B4-BE49-F238E27FC236}">
                <a16:creationId xmlns:a16="http://schemas.microsoft.com/office/drawing/2014/main" id="{03D9DE48-6FCB-4743-A44F-C4B93A9AD9D8}"/>
              </a:ext>
            </a:extLst>
          </p:cNvPr>
          <p:cNvSpPr/>
          <p:nvPr/>
        </p:nvSpPr>
        <p:spPr>
          <a:xfrm>
            <a:off x="1290947" y="4042959"/>
            <a:ext cx="505861" cy="583095"/>
          </a:xfrm>
          <a:prstGeom prst="flowChartMagneticDisk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2766B8AE-0660-4EB6-B289-D2A1810AC650}"/>
              </a:ext>
            </a:extLst>
          </p:cNvPr>
          <p:cNvSpPr/>
          <p:nvPr/>
        </p:nvSpPr>
        <p:spPr>
          <a:xfrm>
            <a:off x="1204912" y="3983147"/>
            <a:ext cx="677103" cy="28212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2">
            <a:extLst>
              <a:ext uri="{FF2B5EF4-FFF2-40B4-BE49-F238E27FC236}">
                <a16:creationId xmlns:a16="http://schemas.microsoft.com/office/drawing/2014/main" id="{C572263E-C9C9-496B-8F0A-4BEFF6970A6A}"/>
              </a:ext>
            </a:extLst>
          </p:cNvPr>
          <p:cNvSpPr/>
          <p:nvPr/>
        </p:nvSpPr>
        <p:spPr>
          <a:xfrm>
            <a:off x="1290947" y="3616774"/>
            <a:ext cx="505861" cy="583095"/>
          </a:xfrm>
          <a:prstGeom prst="flowChartMagneticDisk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7E4F50B1-2915-46B3-BF90-4B122B837603}"/>
              </a:ext>
            </a:extLst>
          </p:cNvPr>
          <p:cNvSpPr/>
          <p:nvPr/>
        </p:nvSpPr>
        <p:spPr>
          <a:xfrm>
            <a:off x="1204912" y="3556962"/>
            <a:ext cx="677103" cy="28212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3">
            <a:extLst>
              <a:ext uri="{FF2B5EF4-FFF2-40B4-BE49-F238E27FC236}">
                <a16:creationId xmlns:a16="http://schemas.microsoft.com/office/drawing/2014/main" id="{595A9014-B295-4A54-8A82-A4A81F8CD7C1}"/>
              </a:ext>
            </a:extLst>
          </p:cNvPr>
          <p:cNvSpPr/>
          <p:nvPr/>
        </p:nvSpPr>
        <p:spPr>
          <a:xfrm>
            <a:off x="1290947" y="3190589"/>
            <a:ext cx="505861" cy="583095"/>
          </a:xfrm>
          <a:prstGeom prst="flowChartMagneticDisk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E89B4273-DA74-4547-8A12-E7B7D33C2CBF}"/>
              </a:ext>
            </a:extLst>
          </p:cNvPr>
          <p:cNvSpPr/>
          <p:nvPr/>
        </p:nvSpPr>
        <p:spPr>
          <a:xfrm>
            <a:off x="1204912" y="3130777"/>
            <a:ext cx="677103" cy="28212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4">
            <a:extLst>
              <a:ext uri="{FF2B5EF4-FFF2-40B4-BE49-F238E27FC236}">
                <a16:creationId xmlns:a16="http://schemas.microsoft.com/office/drawing/2014/main" id="{6060A468-9A57-4B21-8CCA-1133D3440C47}"/>
              </a:ext>
            </a:extLst>
          </p:cNvPr>
          <p:cNvSpPr/>
          <p:nvPr/>
        </p:nvSpPr>
        <p:spPr>
          <a:xfrm>
            <a:off x="1290947" y="2764404"/>
            <a:ext cx="505861" cy="583095"/>
          </a:xfrm>
          <a:prstGeom prst="flowChartMagneticDisk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2F99947C-DDA5-43B9-86A6-46EB14827643}"/>
              </a:ext>
            </a:extLst>
          </p:cNvPr>
          <p:cNvSpPr/>
          <p:nvPr/>
        </p:nvSpPr>
        <p:spPr>
          <a:xfrm>
            <a:off x="1204912" y="2704592"/>
            <a:ext cx="677103" cy="28212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5">
            <a:extLst>
              <a:ext uri="{FF2B5EF4-FFF2-40B4-BE49-F238E27FC236}">
                <a16:creationId xmlns:a16="http://schemas.microsoft.com/office/drawing/2014/main" id="{3B9CD15F-920C-41F5-91F6-37672771D306}"/>
              </a:ext>
            </a:extLst>
          </p:cNvPr>
          <p:cNvSpPr/>
          <p:nvPr/>
        </p:nvSpPr>
        <p:spPr>
          <a:xfrm>
            <a:off x="1290947" y="2338219"/>
            <a:ext cx="505861" cy="583095"/>
          </a:xfrm>
          <a:prstGeom prst="flowChartMagneticDisk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F19EEE63-2BCD-488D-803C-9EAC1648938D}"/>
              </a:ext>
            </a:extLst>
          </p:cNvPr>
          <p:cNvSpPr/>
          <p:nvPr/>
        </p:nvSpPr>
        <p:spPr>
          <a:xfrm>
            <a:off x="1204912" y="2278407"/>
            <a:ext cx="677103" cy="28212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6">
            <a:extLst>
              <a:ext uri="{FF2B5EF4-FFF2-40B4-BE49-F238E27FC236}">
                <a16:creationId xmlns:a16="http://schemas.microsoft.com/office/drawing/2014/main" id="{A994FFD3-ADE0-4B93-9D03-AFE6C109C24C}"/>
              </a:ext>
            </a:extLst>
          </p:cNvPr>
          <p:cNvSpPr/>
          <p:nvPr/>
        </p:nvSpPr>
        <p:spPr>
          <a:xfrm>
            <a:off x="1290947" y="1912034"/>
            <a:ext cx="505861" cy="583095"/>
          </a:xfrm>
          <a:prstGeom prst="flowChartMagneticDisk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17F92663-3FC1-4F7B-BC96-2D9FE33BBA8E}"/>
              </a:ext>
            </a:extLst>
          </p:cNvPr>
          <p:cNvSpPr/>
          <p:nvPr/>
        </p:nvSpPr>
        <p:spPr>
          <a:xfrm>
            <a:off x="1204912" y="1852222"/>
            <a:ext cx="677103" cy="28212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7">
            <a:extLst>
              <a:ext uri="{FF2B5EF4-FFF2-40B4-BE49-F238E27FC236}">
                <a16:creationId xmlns:a16="http://schemas.microsoft.com/office/drawing/2014/main" id="{6AF0003A-C889-4B28-A943-D916F84DE2A8}"/>
              </a:ext>
            </a:extLst>
          </p:cNvPr>
          <p:cNvSpPr/>
          <p:nvPr/>
        </p:nvSpPr>
        <p:spPr>
          <a:xfrm>
            <a:off x="1290947" y="1485849"/>
            <a:ext cx="505861" cy="583095"/>
          </a:xfrm>
          <a:prstGeom prst="flowChartMagneticDisk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00168E55-AFD0-4508-83BC-932E2EE7E7D1}"/>
              </a:ext>
            </a:extLst>
          </p:cNvPr>
          <p:cNvSpPr/>
          <p:nvPr/>
        </p:nvSpPr>
        <p:spPr>
          <a:xfrm>
            <a:off x="1204912" y="1426037"/>
            <a:ext cx="677103" cy="28212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8">
            <a:extLst>
              <a:ext uri="{FF2B5EF4-FFF2-40B4-BE49-F238E27FC236}">
                <a16:creationId xmlns:a16="http://schemas.microsoft.com/office/drawing/2014/main" id="{023EF777-4A2C-4B79-9374-FA0D144CB5D8}"/>
              </a:ext>
            </a:extLst>
          </p:cNvPr>
          <p:cNvSpPr/>
          <p:nvPr/>
        </p:nvSpPr>
        <p:spPr>
          <a:xfrm>
            <a:off x="1290947" y="1059664"/>
            <a:ext cx="505861" cy="583095"/>
          </a:xfrm>
          <a:prstGeom prst="flowChartMagneticDisk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CCB4D8B2-CD1B-4650-9EDF-227B93EB2F3D}"/>
              </a:ext>
            </a:extLst>
          </p:cNvPr>
          <p:cNvSpPr/>
          <p:nvPr/>
        </p:nvSpPr>
        <p:spPr>
          <a:xfrm>
            <a:off x="1204912" y="999852"/>
            <a:ext cx="677103" cy="28212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9">
            <a:extLst>
              <a:ext uri="{FF2B5EF4-FFF2-40B4-BE49-F238E27FC236}">
                <a16:creationId xmlns:a16="http://schemas.microsoft.com/office/drawing/2014/main" id="{DE844DEA-88D4-4DAA-9C80-08CB50CF6016}"/>
              </a:ext>
            </a:extLst>
          </p:cNvPr>
          <p:cNvSpPr/>
          <p:nvPr/>
        </p:nvSpPr>
        <p:spPr>
          <a:xfrm>
            <a:off x="1290947" y="633479"/>
            <a:ext cx="505861" cy="583095"/>
          </a:xfrm>
          <a:prstGeom prst="flowChartMagneticDisk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09A851F0-445F-429F-B271-28F926908E86}"/>
              </a:ext>
            </a:extLst>
          </p:cNvPr>
          <p:cNvSpPr/>
          <p:nvPr/>
        </p:nvSpPr>
        <p:spPr>
          <a:xfrm>
            <a:off x="1204912" y="573667"/>
            <a:ext cx="677103" cy="28212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10">
            <a:extLst>
              <a:ext uri="{FF2B5EF4-FFF2-40B4-BE49-F238E27FC236}">
                <a16:creationId xmlns:a16="http://schemas.microsoft.com/office/drawing/2014/main" id="{89B9C977-9526-4C05-B9F9-9D7D437E2FE6}"/>
              </a:ext>
            </a:extLst>
          </p:cNvPr>
          <p:cNvSpPr/>
          <p:nvPr/>
        </p:nvSpPr>
        <p:spPr>
          <a:xfrm>
            <a:off x="1290947" y="207294"/>
            <a:ext cx="505861" cy="583095"/>
          </a:xfrm>
          <a:prstGeom prst="flowChartMagneticDisk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id="{F4BEBF54-67F4-4483-86A3-5A501F7EFB7A}"/>
              </a:ext>
            </a:extLst>
          </p:cNvPr>
          <p:cNvSpPr/>
          <p:nvPr/>
        </p:nvSpPr>
        <p:spPr>
          <a:xfrm>
            <a:off x="1204912" y="165370"/>
            <a:ext cx="677103" cy="282126"/>
          </a:xfrm>
          <a:prstGeom prst="ellipse">
            <a:avLst/>
          </a:prstGeom>
          <a:solidFill>
            <a:srgbClr val="2175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52" name="Picture 551">
            <a:extLst>
              <a:ext uri="{FF2B5EF4-FFF2-40B4-BE49-F238E27FC236}">
                <a16:creationId xmlns:a16="http://schemas.microsoft.com/office/drawing/2014/main" id="{F47B9726-2654-43B0-B366-4F0A837BB0E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4869" y="1435585"/>
            <a:ext cx="5382263" cy="2615780"/>
          </a:xfrm>
          <a:prstGeom prst="rect">
            <a:avLst/>
          </a:prstGeom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id="{4A5363FF-51D8-42D0-BDD9-EF97540DCD9C}"/>
              </a:ext>
            </a:extLst>
          </p:cNvPr>
          <p:cNvSpPr/>
          <p:nvPr/>
        </p:nvSpPr>
        <p:spPr>
          <a:xfrm>
            <a:off x="3082995" y="2181322"/>
            <a:ext cx="6026010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cap="none" spc="0">
                <a:ln w="1016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CHÚC M</a:t>
            </a:r>
            <a:r>
              <a:rPr lang="en-US" sz="7200" b="1">
                <a:ln w="1016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ỪNG</a:t>
            </a:r>
            <a:endParaRPr lang="en-US" sz="7200" b="1" cap="none" spc="0">
              <a:ln w="10160">
                <a:solidFill>
                  <a:srgbClr val="FF0000"/>
                </a:solidFill>
                <a:prstDash val="solid"/>
              </a:ln>
              <a:solidFill>
                <a:srgbClr val="FFFF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3" name="Rectangle: Rounded Corners 172">
            <a:extLst>
              <a:ext uri="{FF2B5EF4-FFF2-40B4-BE49-F238E27FC236}">
                <a16:creationId xmlns:a16="http://schemas.microsoft.com/office/drawing/2014/main" id="{BA51D9D5-7EF5-442A-A927-AC101FE8A76D}"/>
              </a:ext>
            </a:extLst>
          </p:cNvPr>
          <p:cNvSpPr/>
          <p:nvPr/>
        </p:nvSpPr>
        <p:spPr>
          <a:xfrm>
            <a:off x="9418320" y="4279780"/>
            <a:ext cx="2018672" cy="627903"/>
          </a:xfrm>
          <a:prstGeom prst="roundRect">
            <a:avLst>
              <a:gd name="adj" fmla="val 0"/>
            </a:avLst>
          </a:prstGeom>
          <a:solidFill>
            <a:srgbClr val="192E19"/>
          </a:solidFill>
          <a:ln w="38100">
            <a:solidFill>
              <a:srgbClr val="082F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74" name="dong ho">
            <a:hlinkClick r:id="" action="ppaction://media"/>
            <a:extLst>
              <a:ext uri="{FF2B5EF4-FFF2-40B4-BE49-F238E27FC236}">
                <a16:creationId xmlns:a16="http://schemas.microsoft.com/office/drawing/2014/main" id="{E47FD64A-34AC-43C2-BACD-AEC5968FD0A8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9436893" y="4295774"/>
            <a:ext cx="1978819" cy="595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5361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FB2A"/>
                                      </p:to>
                                    </p:animClr>
                                    <p:set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3.7037E-6 L 0.00013 -0.06088 " pathEditMode="relative" rAng="0" ptsTypes="AA">
                                      <p:cBhvr>
                                        <p:cTn id="19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0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FB2A"/>
                                      </p:to>
                                    </p:animClr>
                                    <p:set>
                                      <p:cBhvr>
                                        <p:cTn id="25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3 -0.06088 L -4.16667E-7 -0.12314 " pathEditMode="relative" rAng="0" ptsTypes="AA">
                                      <p:cBhvr>
                                        <p:cTn id="28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" y="-31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FB2A"/>
                                      </p:to>
                                    </p:animClr>
                                    <p:set>
                                      <p:cBhvr>
                                        <p:cTn id="34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0.12314 L -0.00026 -0.18518 " pathEditMode="relative" rAng="0" ptsTypes="AA">
                                      <p:cBhvr>
                                        <p:cTn id="37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" y="-31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FB2A"/>
                                      </p:to>
                                    </p:animClr>
                                    <p:set>
                                      <p:cBhvr>
                                        <p:cTn id="43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26 -0.18518 L -4.16667E-7 -0.24745 " pathEditMode="relative" rAng="0" ptsTypes="AA">
                                      <p:cBhvr>
                                        <p:cTn id="46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-31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1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FB2A"/>
                                      </p:to>
                                    </p:animClr>
                                    <p:set>
                                      <p:cBhvr>
                                        <p:cTn id="52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4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0.24745 L -4.16667E-7 -0.30949 " pathEditMode="relative" rAng="0" ptsTypes="AA">
                                      <p:cBhvr>
                                        <p:cTn id="55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1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0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FB2A"/>
                                      </p:to>
                                    </p:animClr>
                                    <p:set>
                                      <p:cBhvr>
                                        <p:cTn id="61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2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3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0.30949 L -4.16667E-7 -0.37152 " pathEditMode="relative" rAng="0" ptsTypes="AA">
                                      <p:cBhvr>
                                        <p:cTn id="64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1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FB2A"/>
                                      </p:to>
                                    </p:animClr>
                                    <p:set>
                                      <p:cBhvr>
                                        <p:cTn id="70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2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0.37152 L -0.00026 -0.43379 " pathEditMode="relative" rAng="0" ptsTypes="AA">
                                      <p:cBhvr>
                                        <p:cTn id="73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" y="-31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FB2A"/>
                                      </p:to>
                                    </p:animClr>
                                    <p:set>
                                      <p:cBhvr>
                                        <p:cTn id="79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26 -0.43379 L 0.00013 -0.49583 " pathEditMode="relative" rAng="0" ptsTypes="AA">
                                      <p:cBhvr>
                                        <p:cTn id="82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-31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7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FB2A"/>
                                      </p:to>
                                    </p:animClr>
                                    <p:set>
                                      <p:cBhvr>
                                        <p:cTn id="88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0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3 -0.49583 L 0.00039 -0.55787 " pathEditMode="relative" rAng="0" ptsTypes="AA">
                                      <p:cBhvr>
                                        <p:cTn id="91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-31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6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FB2A"/>
                                      </p:to>
                                    </p:animClr>
                                    <p:set>
                                      <p:cBhvr>
                                        <p:cTn id="97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8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9 -0.55787 L 0.00065 -0.62014 " pathEditMode="relative" rAng="0" ptsTypes="AA">
                                      <p:cBhvr>
                                        <p:cTn id="100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-31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000"/>
                            </p:stCondLst>
                            <p:childTnLst>
                              <p:par>
                                <p:cTn id="10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500"/>
                            </p:stCondLst>
                            <p:childTnLst>
                              <p:par>
                                <p:cTn id="107" presetID="34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 4.44444E-6 L 0 -0.07223 " pathEditMode="relative" rAng="0" ptsTypes="AA">
                                      <p:cBhvr>
                                        <p:cTn id="10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0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1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1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1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113" restart="whenNotActive" fill="hold" evtFilter="cancelBubble" nodeType="interactiveSeq">
                <p:stCondLst>
                  <p:cond evt="onClick" delay="0">
                    <p:tgtEl>
                      <p:spTgt spid="4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" fill="hold">
                      <p:stCondLst>
                        <p:cond delay="0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7" dur="1000" fill="hold"/>
                                        <p:tgtEl>
                                          <p:spTgt spid="40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1E4E79"/>
                                      </p:to>
                                    </p:animClr>
                                    <p:set>
                                      <p:cBhvr>
                                        <p:cTn id="118" dur="1000" fill="hold"/>
                                        <p:tgtEl>
                                          <p:spTgt spid="40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9" dur="1000" fill="hold"/>
                                        <p:tgtEl>
                                          <p:spTgt spid="40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5"/>
                  </p:tgtEl>
                </p:cond>
              </p:nextCondLst>
            </p:seq>
            <p:seq concurrent="1" nextAc="seek">
              <p:cTn id="125" restart="whenNotActive" fill="hold" evtFilter="cancelBubble" nodeType="interactiveSeq">
                <p:stCondLst>
                  <p:cond evt="onClick" delay="0">
                    <p:tgtEl>
                      <p:spTgt spid="5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6" fill="hold">
                      <p:stCondLst>
                        <p:cond delay="0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40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4" dur="1" fill="hold"/>
                                        <p:tgtEl>
                                          <p:spTgt spid="17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0"/>
                  </p:tgtEl>
                </p:cond>
              </p:nextCondLst>
            </p:seq>
            <p:seq concurrent="1" nextAc="seek">
              <p:cTn id="135" restart="whenNotActive" fill="hold" evtFilter="cancelBubble" nodeType="interactiveSeq">
                <p:stCondLst>
                  <p:cond evt="onClick" delay="0">
                    <p:tgtEl>
                      <p:spTgt spid="4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4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1000"/>
                                        <p:tgtEl>
                                          <p:spTgt spid="4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1000"/>
                                        <p:tgtEl>
                                          <p:spTgt spid="4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1000"/>
                                        <p:tgtEl>
                                          <p:spTgt spid="4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1000"/>
                                        <p:tgtEl>
                                          <p:spTgt spid="4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1000"/>
                                        <p:tgtEl>
                                          <p:spTgt spid="4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1000"/>
                                        <p:tgtEl>
                                          <p:spTgt spid="4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1000"/>
                                        <p:tgtEl>
                                          <p:spTgt spid="4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1000"/>
                                        <p:tgtEl>
                                          <p:spTgt spid="4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1000"/>
                                        <p:tgtEl>
                                          <p:spTgt spid="5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1000"/>
                                        <p:tgtEl>
                                          <p:spTgt spid="5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1000"/>
                                        <p:tgtEl>
                                          <p:spTgt spid="5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1000"/>
                                        <p:tgtEl>
                                          <p:spTgt spid="5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1000"/>
                                        <p:tgtEl>
                                          <p:spTgt spid="5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0" dur="1000"/>
                                        <p:tgtEl>
                                          <p:spTgt spid="5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5" dur="1000"/>
                                        <p:tgtEl>
                                          <p:spTgt spid="5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0" dur="1000"/>
                                        <p:tgtEl>
                                          <p:spTgt spid="5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5" dur="1000"/>
                                        <p:tgtEl>
                                          <p:spTgt spid="5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>
                      <p:stCondLst>
                        <p:cond delay="indefinite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0" dur="1000"/>
                                        <p:tgtEl>
                                          <p:spTgt spid="5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9"/>
                  </p:tgtEl>
                </p:cond>
              </p:nextCondLst>
            </p:seq>
            <p:video>
              <p:cMediaNode vol="80000">
                <p:cTn id="231" fill="hold" display="0">
                  <p:stCondLst>
                    <p:cond delay="indefinite"/>
                  </p:stCondLst>
                </p:cTn>
                <p:tgtEl>
                  <p:spTgt spid="174"/>
                </p:tgtEl>
              </p:cMediaNode>
            </p:video>
          </p:childTnLst>
        </p:cTn>
      </p:par>
    </p:tnLst>
    <p:bldLst>
      <p:bldP spid="408" grpId="0" animBg="1"/>
      <p:bldP spid="549" grpId="0" animBg="1"/>
      <p:bldP spid="410" grpId="0" animBg="1"/>
      <p:bldP spid="411" grpId="0" animBg="1"/>
      <p:bldP spid="412" grpId="0" animBg="1"/>
      <p:bldP spid="413" grpId="0" animBg="1"/>
      <p:bldP spid="414" grpId="0" animBg="1"/>
      <p:bldP spid="415" grpId="0" animBg="1"/>
      <p:bldP spid="416" grpId="0" animBg="1"/>
      <p:bldP spid="417" grpId="0" animBg="1"/>
      <p:bldP spid="418" grpId="0" animBg="1"/>
      <p:bldP spid="540" grpId="0" animBg="1"/>
      <p:bldP spid="541" grpId="0" animBg="1"/>
      <p:bldP spid="542" grpId="0" animBg="1"/>
      <p:bldP spid="543" grpId="0" animBg="1"/>
      <p:bldP spid="544" grpId="0" animBg="1"/>
      <p:bldP spid="545" grpId="0" animBg="1"/>
      <p:bldP spid="546" grpId="0" animBg="1"/>
      <p:bldP spid="547" grpId="0" animBg="1"/>
      <p:bldP spid="548" grpId="0" animBg="1"/>
      <p:bldP spid="550" grpId="0" animBg="1"/>
      <p:bldP spid="35" grpId="0"/>
      <p:bldP spid="35" grpId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3" name="组合 92"/>
          <p:cNvGrpSpPr/>
          <p:nvPr/>
        </p:nvGrpSpPr>
        <p:grpSpPr>
          <a:xfrm>
            <a:off x="21102" y="2932696"/>
            <a:ext cx="1640980" cy="2678485"/>
            <a:chOff x="2216634" y="1360170"/>
            <a:chExt cx="2583966" cy="4217670"/>
          </a:xfrm>
        </p:grpSpPr>
        <p:sp>
          <p:nvSpPr>
            <p:cNvPr id="98" name="矩形 97"/>
            <p:cNvSpPr/>
            <p:nvPr/>
          </p:nvSpPr>
          <p:spPr>
            <a:xfrm>
              <a:off x="2217420" y="4320540"/>
              <a:ext cx="1085850" cy="1257300"/>
            </a:xfrm>
            <a:prstGeom prst="rect">
              <a:avLst/>
            </a:prstGeom>
            <a:solidFill>
              <a:srgbClr val="13CCDF"/>
            </a:solidFill>
            <a:ln w="508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9" name="任意多边形 98"/>
            <p:cNvSpPr/>
            <p:nvPr/>
          </p:nvSpPr>
          <p:spPr>
            <a:xfrm>
              <a:off x="2216634" y="3771900"/>
              <a:ext cx="1082397" cy="541199"/>
            </a:xfrm>
            <a:custGeom>
              <a:avLst/>
              <a:gdLst>
                <a:gd name="connsiteX0" fmla="*/ 480060 w 960120"/>
                <a:gd name="connsiteY0" fmla="*/ 0 h 480060"/>
                <a:gd name="connsiteX1" fmla="*/ 960120 w 960120"/>
                <a:gd name="connsiteY1" fmla="*/ 480060 h 480060"/>
                <a:gd name="connsiteX2" fmla="*/ 0 w 960120"/>
                <a:gd name="connsiteY2" fmla="*/ 480060 h 480060"/>
                <a:gd name="connsiteX3" fmla="*/ 480060 w 960120"/>
                <a:gd name="connsiteY3" fmla="*/ 0 h 480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60120" h="480060">
                  <a:moveTo>
                    <a:pt x="480060" y="0"/>
                  </a:moveTo>
                  <a:cubicBezTo>
                    <a:pt x="745190" y="0"/>
                    <a:pt x="960120" y="214930"/>
                    <a:pt x="960120" y="480060"/>
                  </a:cubicBezTo>
                  <a:lnTo>
                    <a:pt x="0" y="480060"/>
                  </a:lnTo>
                  <a:cubicBezTo>
                    <a:pt x="0" y="214930"/>
                    <a:pt x="214930" y="0"/>
                    <a:pt x="480060" y="0"/>
                  </a:cubicBezTo>
                  <a:close/>
                </a:path>
              </a:pathLst>
            </a:custGeom>
            <a:solidFill>
              <a:srgbClr val="13CCDF"/>
            </a:solidFill>
            <a:ln w="508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0" name="圆角矩形 99"/>
            <p:cNvSpPr/>
            <p:nvPr/>
          </p:nvSpPr>
          <p:spPr>
            <a:xfrm>
              <a:off x="2621280" y="4472940"/>
              <a:ext cx="227737" cy="548640"/>
            </a:xfrm>
            <a:prstGeom prst="roundRect">
              <a:avLst>
                <a:gd name="adj" fmla="val 45513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1" name="梯形 100"/>
            <p:cNvSpPr/>
            <p:nvPr/>
          </p:nvSpPr>
          <p:spPr>
            <a:xfrm>
              <a:off x="3040380" y="3131820"/>
              <a:ext cx="1760220" cy="2446020"/>
            </a:xfrm>
            <a:prstGeom prst="trapezoid">
              <a:avLst>
                <a:gd name="adj" fmla="val 25000"/>
              </a:avLst>
            </a:prstGeom>
            <a:solidFill>
              <a:srgbClr val="13CCDF"/>
            </a:solidFill>
            <a:ln w="508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2" name="矩形 101"/>
            <p:cNvSpPr/>
            <p:nvPr/>
          </p:nvSpPr>
          <p:spPr>
            <a:xfrm>
              <a:off x="3489403" y="2533222"/>
              <a:ext cx="871217" cy="495728"/>
            </a:xfrm>
            <a:prstGeom prst="rect">
              <a:avLst/>
            </a:prstGeom>
            <a:solidFill>
              <a:srgbClr val="FDDF03"/>
            </a:solidFill>
            <a:ln w="508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3" name="矩形 102"/>
            <p:cNvSpPr/>
            <p:nvPr/>
          </p:nvSpPr>
          <p:spPr>
            <a:xfrm>
              <a:off x="3524250" y="2506552"/>
              <a:ext cx="121920" cy="495728"/>
            </a:xfrm>
            <a:prstGeom prst="rect">
              <a:avLst/>
            </a:prstGeom>
            <a:solidFill>
              <a:schemeClr val="bg1"/>
            </a:solidFill>
            <a:ln w="508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4" name="矩形 103"/>
            <p:cNvSpPr/>
            <p:nvPr/>
          </p:nvSpPr>
          <p:spPr>
            <a:xfrm>
              <a:off x="4011930" y="2548462"/>
              <a:ext cx="329640" cy="495728"/>
            </a:xfrm>
            <a:prstGeom prst="rect">
              <a:avLst/>
            </a:prstGeom>
            <a:solidFill>
              <a:srgbClr val="FFC000"/>
            </a:solidFill>
            <a:ln w="508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5" name="任意多边形 104"/>
            <p:cNvSpPr/>
            <p:nvPr/>
          </p:nvSpPr>
          <p:spPr>
            <a:xfrm>
              <a:off x="3481554" y="1983806"/>
              <a:ext cx="879065" cy="439533"/>
            </a:xfrm>
            <a:custGeom>
              <a:avLst/>
              <a:gdLst>
                <a:gd name="connsiteX0" fmla="*/ 480060 w 960120"/>
                <a:gd name="connsiteY0" fmla="*/ 0 h 480060"/>
                <a:gd name="connsiteX1" fmla="*/ 960120 w 960120"/>
                <a:gd name="connsiteY1" fmla="*/ 480060 h 480060"/>
                <a:gd name="connsiteX2" fmla="*/ 0 w 960120"/>
                <a:gd name="connsiteY2" fmla="*/ 480060 h 480060"/>
                <a:gd name="connsiteX3" fmla="*/ 480060 w 960120"/>
                <a:gd name="connsiteY3" fmla="*/ 0 h 480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60120" h="480060">
                  <a:moveTo>
                    <a:pt x="480060" y="0"/>
                  </a:moveTo>
                  <a:cubicBezTo>
                    <a:pt x="745190" y="0"/>
                    <a:pt x="960120" y="214930"/>
                    <a:pt x="960120" y="480060"/>
                  </a:cubicBezTo>
                  <a:lnTo>
                    <a:pt x="0" y="480060"/>
                  </a:lnTo>
                  <a:cubicBezTo>
                    <a:pt x="0" y="214930"/>
                    <a:pt x="214930" y="0"/>
                    <a:pt x="480060" y="0"/>
                  </a:cubicBezTo>
                  <a:close/>
                </a:path>
              </a:pathLst>
            </a:custGeom>
            <a:solidFill>
              <a:srgbClr val="13CCDF"/>
            </a:solidFill>
            <a:ln w="508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6" name="圆角矩形 105"/>
            <p:cNvSpPr/>
            <p:nvPr/>
          </p:nvSpPr>
          <p:spPr>
            <a:xfrm>
              <a:off x="3426613" y="2384095"/>
              <a:ext cx="996797" cy="149127"/>
            </a:xfrm>
            <a:prstGeom prst="roundRect">
              <a:avLst>
                <a:gd name="adj" fmla="val 35186"/>
              </a:avLst>
            </a:prstGeom>
            <a:solidFill>
              <a:srgbClr val="13CCDF"/>
            </a:solidFill>
            <a:ln w="508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7" name="圆角矩形 106"/>
            <p:cNvSpPr/>
            <p:nvPr/>
          </p:nvSpPr>
          <p:spPr>
            <a:xfrm>
              <a:off x="3421380" y="2997933"/>
              <a:ext cx="996797" cy="149127"/>
            </a:xfrm>
            <a:prstGeom prst="roundRect">
              <a:avLst>
                <a:gd name="adj" fmla="val 35186"/>
              </a:avLst>
            </a:prstGeom>
            <a:solidFill>
              <a:srgbClr val="13CCDF"/>
            </a:solidFill>
            <a:ln w="508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8" name="任意多边形 107"/>
            <p:cNvSpPr/>
            <p:nvPr/>
          </p:nvSpPr>
          <p:spPr>
            <a:xfrm>
              <a:off x="3771900" y="5005819"/>
              <a:ext cx="308610" cy="572021"/>
            </a:xfrm>
            <a:custGeom>
              <a:avLst/>
              <a:gdLst>
                <a:gd name="connsiteX0" fmla="*/ 140458 w 308610"/>
                <a:gd name="connsiteY0" fmla="*/ 0 h 572021"/>
                <a:gd name="connsiteX1" fmla="*/ 168152 w 308610"/>
                <a:gd name="connsiteY1" fmla="*/ 0 h 572021"/>
                <a:gd name="connsiteX2" fmla="*/ 308610 w 308610"/>
                <a:gd name="connsiteY2" fmla="*/ 140458 h 572021"/>
                <a:gd name="connsiteX3" fmla="*/ 308610 w 308610"/>
                <a:gd name="connsiteY3" fmla="*/ 572021 h 572021"/>
                <a:gd name="connsiteX4" fmla="*/ 0 w 308610"/>
                <a:gd name="connsiteY4" fmla="*/ 572021 h 572021"/>
                <a:gd name="connsiteX5" fmla="*/ 0 w 308610"/>
                <a:gd name="connsiteY5" fmla="*/ 140458 h 572021"/>
                <a:gd name="connsiteX6" fmla="*/ 140458 w 308610"/>
                <a:gd name="connsiteY6" fmla="*/ 0 h 572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08610" h="572021">
                  <a:moveTo>
                    <a:pt x="140458" y="0"/>
                  </a:moveTo>
                  <a:lnTo>
                    <a:pt x="168152" y="0"/>
                  </a:lnTo>
                  <a:cubicBezTo>
                    <a:pt x="245725" y="0"/>
                    <a:pt x="308610" y="62885"/>
                    <a:pt x="308610" y="140458"/>
                  </a:cubicBezTo>
                  <a:lnTo>
                    <a:pt x="308610" y="572021"/>
                  </a:lnTo>
                  <a:lnTo>
                    <a:pt x="0" y="572021"/>
                  </a:lnTo>
                  <a:lnTo>
                    <a:pt x="0" y="140458"/>
                  </a:lnTo>
                  <a:cubicBezTo>
                    <a:pt x="0" y="62885"/>
                    <a:pt x="62885" y="0"/>
                    <a:pt x="140458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9" name="圆角矩形 108"/>
            <p:cNvSpPr/>
            <p:nvPr/>
          </p:nvSpPr>
          <p:spPr>
            <a:xfrm>
              <a:off x="3802380" y="3310890"/>
              <a:ext cx="227737" cy="548640"/>
            </a:xfrm>
            <a:prstGeom prst="roundRect">
              <a:avLst>
                <a:gd name="adj" fmla="val 45513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10" name="直接连接符 109"/>
            <p:cNvCxnSpPr>
              <a:stCxn id="105" idx="0"/>
            </p:cNvCxnSpPr>
            <p:nvPr/>
          </p:nvCxnSpPr>
          <p:spPr>
            <a:xfrm flipH="1" flipV="1">
              <a:off x="3920490" y="1360170"/>
              <a:ext cx="597" cy="623636"/>
            </a:xfrm>
            <a:prstGeom prst="line">
              <a:avLst/>
            </a:prstGeom>
            <a:ln w="508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4" name="平行四边形 113"/>
            <p:cNvSpPr/>
            <p:nvPr/>
          </p:nvSpPr>
          <p:spPr>
            <a:xfrm>
              <a:off x="3063240" y="3166110"/>
              <a:ext cx="537210" cy="2377440"/>
            </a:xfrm>
            <a:prstGeom prst="parallelogram">
              <a:avLst>
                <a:gd name="adj" fmla="val 8333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5" name="任意多边形 114"/>
            <p:cNvSpPr/>
            <p:nvPr/>
          </p:nvSpPr>
          <p:spPr>
            <a:xfrm>
              <a:off x="3519654" y="2008585"/>
              <a:ext cx="366546" cy="372844"/>
            </a:xfrm>
            <a:custGeom>
              <a:avLst/>
              <a:gdLst>
                <a:gd name="connsiteX0" fmla="*/ 431292 w 431292"/>
                <a:gd name="connsiteY0" fmla="*/ 0 h 438702"/>
                <a:gd name="connsiteX1" fmla="*/ 377333 w 431292"/>
                <a:gd name="connsiteY1" fmla="*/ 16750 h 438702"/>
                <a:gd name="connsiteX2" fmla="*/ 82534 w 431292"/>
                <a:gd name="connsiteY2" fmla="*/ 376178 h 438702"/>
                <a:gd name="connsiteX3" fmla="*/ 76231 w 431292"/>
                <a:gd name="connsiteY3" fmla="*/ 438702 h 438702"/>
                <a:gd name="connsiteX4" fmla="*/ 0 w 431292"/>
                <a:gd name="connsiteY4" fmla="*/ 438702 h 438702"/>
                <a:gd name="connsiteX5" fmla="*/ 350952 w 431292"/>
                <a:gd name="connsiteY5" fmla="*/ 8099 h 438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31292" h="438702">
                  <a:moveTo>
                    <a:pt x="431292" y="0"/>
                  </a:moveTo>
                  <a:lnTo>
                    <a:pt x="377333" y="16750"/>
                  </a:lnTo>
                  <a:cubicBezTo>
                    <a:pt x="227998" y="79913"/>
                    <a:pt x="115789" y="213665"/>
                    <a:pt x="82534" y="376178"/>
                  </a:cubicBezTo>
                  <a:lnTo>
                    <a:pt x="76231" y="438702"/>
                  </a:lnTo>
                  <a:lnTo>
                    <a:pt x="0" y="438702"/>
                  </a:lnTo>
                  <a:cubicBezTo>
                    <a:pt x="0" y="226298"/>
                    <a:pt x="150664" y="49084"/>
                    <a:pt x="350952" y="8099"/>
                  </a:cubicBezTo>
                  <a:close/>
                </a:path>
              </a:pathLst>
            </a:custGeom>
            <a:solidFill>
              <a:schemeClr val="bg1"/>
            </a:solidFill>
            <a:ln w="508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6" name="矩形 115"/>
            <p:cNvSpPr/>
            <p:nvPr/>
          </p:nvSpPr>
          <p:spPr>
            <a:xfrm>
              <a:off x="2244090" y="4347210"/>
              <a:ext cx="99060" cy="1196340"/>
            </a:xfrm>
            <a:prstGeom prst="rect">
              <a:avLst/>
            </a:prstGeom>
            <a:solidFill>
              <a:schemeClr val="bg1"/>
            </a:solidFill>
            <a:ln w="508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7" name="任意多边形 116"/>
            <p:cNvSpPr/>
            <p:nvPr/>
          </p:nvSpPr>
          <p:spPr>
            <a:xfrm>
              <a:off x="2243304" y="3806190"/>
              <a:ext cx="492191" cy="476429"/>
            </a:xfrm>
            <a:custGeom>
              <a:avLst/>
              <a:gdLst>
                <a:gd name="connsiteX0" fmla="*/ 492191 w 492191"/>
                <a:gd name="connsiteY0" fmla="*/ 0 h 536259"/>
                <a:gd name="connsiteX1" fmla="*/ 414360 w 492191"/>
                <a:gd name="connsiteY1" fmla="*/ 26542 h 536259"/>
                <a:gd name="connsiteX2" fmla="*/ 94815 w 492191"/>
                <a:gd name="connsiteY2" fmla="*/ 454539 h 536259"/>
                <a:gd name="connsiteX3" fmla="*/ 87316 w 492191"/>
                <a:gd name="connsiteY3" fmla="*/ 536259 h 536259"/>
                <a:gd name="connsiteX4" fmla="*/ 0 w 492191"/>
                <a:gd name="connsiteY4" fmla="*/ 536259 h 536259"/>
                <a:gd name="connsiteX5" fmla="*/ 432128 w 492191"/>
                <a:gd name="connsiteY5" fmla="*/ 6055 h 536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92191" h="536259">
                  <a:moveTo>
                    <a:pt x="492191" y="0"/>
                  </a:moveTo>
                  <a:lnTo>
                    <a:pt x="414360" y="26542"/>
                  </a:lnTo>
                  <a:cubicBezTo>
                    <a:pt x="252489" y="101755"/>
                    <a:pt x="130862" y="261023"/>
                    <a:pt x="94815" y="454539"/>
                  </a:cubicBezTo>
                  <a:lnTo>
                    <a:pt x="87316" y="536259"/>
                  </a:lnTo>
                  <a:lnTo>
                    <a:pt x="0" y="536259"/>
                  </a:lnTo>
                  <a:cubicBezTo>
                    <a:pt x="0" y="274725"/>
                    <a:pt x="185513" y="56520"/>
                    <a:pt x="432128" y="6055"/>
                  </a:cubicBezTo>
                  <a:close/>
                </a:path>
              </a:pathLst>
            </a:custGeom>
            <a:solidFill>
              <a:schemeClr val="bg1"/>
            </a:solidFill>
            <a:ln w="508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33" name="矩形 132"/>
          <p:cNvSpPr/>
          <p:nvPr/>
        </p:nvSpPr>
        <p:spPr>
          <a:xfrm>
            <a:off x="263769" y="5820508"/>
            <a:ext cx="2145323" cy="11781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18" name="组合 117"/>
          <p:cNvGrpSpPr/>
          <p:nvPr/>
        </p:nvGrpSpPr>
        <p:grpSpPr>
          <a:xfrm>
            <a:off x="7628709" y="-95794"/>
            <a:ext cx="4750527" cy="4484912"/>
            <a:chOff x="7628709" y="-95794"/>
            <a:chExt cx="4750527" cy="4484912"/>
          </a:xfrm>
        </p:grpSpPr>
        <p:grpSp>
          <p:nvGrpSpPr>
            <p:cNvPr id="119" name="组合 118"/>
            <p:cNvGrpSpPr/>
            <p:nvPr/>
          </p:nvGrpSpPr>
          <p:grpSpPr>
            <a:xfrm>
              <a:off x="7628709" y="-95794"/>
              <a:ext cx="4750527" cy="4484912"/>
              <a:chOff x="7628709" y="-95794"/>
              <a:chExt cx="4750527" cy="4484912"/>
            </a:xfrm>
          </p:grpSpPr>
          <p:grpSp>
            <p:nvGrpSpPr>
              <p:cNvPr id="122" name="组合 121"/>
              <p:cNvGrpSpPr/>
              <p:nvPr/>
            </p:nvGrpSpPr>
            <p:grpSpPr>
              <a:xfrm>
                <a:off x="8203475" y="-95794"/>
                <a:ext cx="4175761" cy="3570514"/>
                <a:chOff x="8203475" y="-95794"/>
                <a:chExt cx="4175761" cy="3570514"/>
              </a:xfrm>
            </p:grpSpPr>
            <p:sp>
              <p:nvSpPr>
                <p:cNvPr id="124" name="矩形 123"/>
                <p:cNvSpPr/>
                <p:nvPr/>
              </p:nvSpPr>
              <p:spPr>
                <a:xfrm>
                  <a:off x="8660674" y="0"/>
                  <a:ext cx="3531326" cy="2769326"/>
                </a:xfrm>
                <a:prstGeom prst="rect">
                  <a:avLst/>
                </a:prstGeom>
                <a:solidFill>
                  <a:srgbClr val="19B4C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25" name="任意多边形 124"/>
                <p:cNvSpPr/>
                <p:nvPr/>
              </p:nvSpPr>
              <p:spPr>
                <a:xfrm>
                  <a:off x="8212184" y="-95794"/>
                  <a:ext cx="4167052" cy="3566160"/>
                </a:xfrm>
                <a:custGeom>
                  <a:avLst/>
                  <a:gdLst>
                    <a:gd name="connsiteX0" fmla="*/ 66171 w 3897085"/>
                    <a:gd name="connsiteY0" fmla="*/ 0 h 3474720"/>
                    <a:gd name="connsiteX1" fmla="*/ 913544 w 3897085"/>
                    <a:gd name="connsiteY1" fmla="*/ 0 h 3474720"/>
                    <a:gd name="connsiteX2" fmla="*/ 941219 w 3897085"/>
                    <a:gd name="connsiteY2" fmla="*/ 50987 h 3474720"/>
                    <a:gd name="connsiteX3" fmla="*/ 979714 w 3897085"/>
                    <a:gd name="connsiteY3" fmla="*/ 241662 h 3474720"/>
                    <a:gd name="connsiteX4" fmla="*/ 941219 w 3897085"/>
                    <a:gd name="connsiteY4" fmla="*/ 432337 h 3474720"/>
                    <a:gd name="connsiteX5" fmla="*/ 940094 w 3897085"/>
                    <a:gd name="connsiteY5" fmla="*/ 434410 h 3474720"/>
                    <a:gd name="connsiteX6" fmla="*/ 973181 w 3897085"/>
                    <a:gd name="connsiteY6" fmla="*/ 431074 h 3474720"/>
                    <a:gd name="connsiteX7" fmla="*/ 1508797 w 3897085"/>
                    <a:gd name="connsiteY7" fmla="*/ 786104 h 3474720"/>
                    <a:gd name="connsiteX8" fmla="*/ 1526368 w 3897085"/>
                    <a:gd name="connsiteY8" fmla="*/ 842708 h 3474720"/>
                    <a:gd name="connsiteX9" fmla="*/ 1579016 w 3897085"/>
                    <a:gd name="connsiteY9" fmla="*/ 799269 h 3474720"/>
                    <a:gd name="connsiteX10" fmla="*/ 2057400 w 3897085"/>
                    <a:gd name="connsiteY10" fmla="*/ 653143 h 3474720"/>
                    <a:gd name="connsiteX11" fmla="*/ 2913018 w 3897085"/>
                    <a:gd name="connsiteY11" fmla="*/ 1508761 h 3474720"/>
                    <a:gd name="connsiteX12" fmla="*/ 2845779 w 3897085"/>
                    <a:gd name="connsiteY12" fmla="*/ 1841806 h 3474720"/>
                    <a:gd name="connsiteX13" fmla="*/ 2789968 w 3897085"/>
                    <a:gd name="connsiteY13" fmla="*/ 1944631 h 3474720"/>
                    <a:gd name="connsiteX14" fmla="*/ 2857646 w 3897085"/>
                    <a:gd name="connsiteY14" fmla="*/ 1965639 h 3474720"/>
                    <a:gd name="connsiteX15" fmla="*/ 3038685 w 3897085"/>
                    <a:gd name="connsiteY15" fmla="*/ 2114721 h 3474720"/>
                    <a:gd name="connsiteX16" fmla="*/ 3070970 w 3897085"/>
                    <a:gd name="connsiteY16" fmla="*/ 2174202 h 3474720"/>
                    <a:gd name="connsiteX17" fmla="*/ 3120278 w 3897085"/>
                    <a:gd name="connsiteY17" fmla="*/ 2114440 h 3474720"/>
                    <a:gd name="connsiteX18" fmla="*/ 3683725 w 3897085"/>
                    <a:gd name="connsiteY18" fmla="*/ 1881052 h 3474720"/>
                    <a:gd name="connsiteX19" fmla="*/ 3844315 w 3897085"/>
                    <a:gd name="connsiteY19" fmla="*/ 1897241 h 3474720"/>
                    <a:gd name="connsiteX20" fmla="*/ 3897085 w 3897085"/>
                    <a:gd name="connsiteY20" fmla="*/ 1910810 h 3474720"/>
                    <a:gd name="connsiteX21" fmla="*/ 3897085 w 3897085"/>
                    <a:gd name="connsiteY21" fmla="*/ 3444963 h 3474720"/>
                    <a:gd name="connsiteX22" fmla="*/ 3844315 w 3897085"/>
                    <a:gd name="connsiteY22" fmla="*/ 3458531 h 3474720"/>
                    <a:gd name="connsiteX23" fmla="*/ 3683725 w 3897085"/>
                    <a:gd name="connsiteY23" fmla="*/ 3474720 h 3474720"/>
                    <a:gd name="connsiteX24" fmla="*/ 2903080 w 3897085"/>
                    <a:gd name="connsiteY24" fmla="*/ 2838476 h 3474720"/>
                    <a:gd name="connsiteX25" fmla="*/ 2889774 w 3897085"/>
                    <a:gd name="connsiteY25" fmla="*/ 2706488 h 3474720"/>
                    <a:gd name="connsiteX26" fmla="*/ 2857646 w 3897085"/>
                    <a:gd name="connsiteY26" fmla="*/ 2723927 h 3474720"/>
                    <a:gd name="connsiteX27" fmla="*/ 2697479 w 3897085"/>
                    <a:gd name="connsiteY27" fmla="*/ 2756263 h 3474720"/>
                    <a:gd name="connsiteX28" fmla="*/ 2285999 w 3897085"/>
                    <a:gd name="connsiteY28" fmla="*/ 2344783 h 3474720"/>
                    <a:gd name="connsiteX29" fmla="*/ 2287265 w 3897085"/>
                    <a:gd name="connsiteY29" fmla="*/ 2332230 h 3474720"/>
                    <a:gd name="connsiteX30" fmla="*/ 2229837 w 3897085"/>
                    <a:gd name="connsiteY30" fmla="*/ 2346996 h 3474720"/>
                    <a:gd name="connsiteX31" fmla="*/ 2057400 w 3897085"/>
                    <a:gd name="connsiteY31" fmla="*/ 2364379 h 3474720"/>
                    <a:gd name="connsiteX32" fmla="*/ 1219165 w 3897085"/>
                    <a:gd name="connsiteY32" fmla="*/ 1681198 h 3474720"/>
                    <a:gd name="connsiteX33" fmla="*/ 1205410 w 3897085"/>
                    <a:gd name="connsiteY33" fmla="*/ 1544751 h 3474720"/>
                    <a:gd name="connsiteX34" fmla="*/ 1199448 w 3897085"/>
                    <a:gd name="connsiteY34" fmla="*/ 1547987 h 3474720"/>
                    <a:gd name="connsiteX35" fmla="*/ 973181 w 3897085"/>
                    <a:gd name="connsiteY35" fmla="*/ 1593668 h 3474720"/>
                    <a:gd name="connsiteX36" fmla="*/ 391884 w 3897085"/>
                    <a:gd name="connsiteY36" fmla="*/ 1012371 h 3474720"/>
                    <a:gd name="connsiteX37" fmla="*/ 437565 w 3897085"/>
                    <a:gd name="connsiteY37" fmla="*/ 786104 h 3474720"/>
                    <a:gd name="connsiteX38" fmla="*/ 468369 w 3897085"/>
                    <a:gd name="connsiteY38" fmla="*/ 729353 h 3474720"/>
                    <a:gd name="connsiteX39" fmla="*/ 391134 w 3897085"/>
                    <a:gd name="connsiteY39" fmla="*/ 721567 h 3474720"/>
                    <a:gd name="connsiteX40" fmla="*/ 0 w 3897085"/>
                    <a:gd name="connsiteY40" fmla="*/ 241662 h 3474720"/>
                    <a:gd name="connsiteX41" fmla="*/ 38496 w 3897085"/>
                    <a:gd name="connsiteY41" fmla="*/ 50987 h 34747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</a:cxnLst>
                  <a:rect l="l" t="t" r="r" b="b"/>
                  <a:pathLst>
                    <a:path w="3897085" h="3474720">
                      <a:moveTo>
                        <a:pt x="66171" y="0"/>
                      </a:moveTo>
                      <a:lnTo>
                        <a:pt x="913544" y="0"/>
                      </a:lnTo>
                      <a:lnTo>
                        <a:pt x="941219" y="50987"/>
                      </a:lnTo>
                      <a:cubicBezTo>
                        <a:pt x="966007" y="109593"/>
                        <a:pt x="979714" y="174027"/>
                        <a:pt x="979714" y="241662"/>
                      </a:cubicBezTo>
                      <a:cubicBezTo>
                        <a:pt x="979714" y="309297"/>
                        <a:pt x="966007" y="373731"/>
                        <a:pt x="941219" y="432337"/>
                      </a:cubicBezTo>
                      <a:lnTo>
                        <a:pt x="940094" y="434410"/>
                      </a:lnTo>
                      <a:lnTo>
                        <a:pt x="973181" y="431074"/>
                      </a:lnTo>
                      <a:cubicBezTo>
                        <a:pt x="1213962" y="431074"/>
                        <a:pt x="1420551" y="577468"/>
                        <a:pt x="1508797" y="786104"/>
                      </a:cubicBezTo>
                      <a:lnTo>
                        <a:pt x="1526368" y="842708"/>
                      </a:lnTo>
                      <a:lnTo>
                        <a:pt x="1579016" y="799269"/>
                      </a:lnTo>
                      <a:cubicBezTo>
                        <a:pt x="1715573" y="707013"/>
                        <a:pt x="1880196" y="653143"/>
                        <a:pt x="2057400" y="653143"/>
                      </a:cubicBezTo>
                      <a:cubicBezTo>
                        <a:pt x="2529945" y="653143"/>
                        <a:pt x="2913018" y="1036216"/>
                        <a:pt x="2913018" y="1508761"/>
                      </a:cubicBezTo>
                      <a:cubicBezTo>
                        <a:pt x="2913018" y="1626897"/>
                        <a:pt x="2889076" y="1739442"/>
                        <a:pt x="2845779" y="1841806"/>
                      </a:cubicBezTo>
                      <a:lnTo>
                        <a:pt x="2789968" y="1944631"/>
                      </a:lnTo>
                      <a:lnTo>
                        <a:pt x="2857646" y="1965639"/>
                      </a:lnTo>
                      <a:cubicBezTo>
                        <a:pt x="2931489" y="1996872"/>
                        <a:pt x="2994317" y="2049048"/>
                        <a:pt x="3038685" y="2114721"/>
                      </a:cubicBezTo>
                      <a:lnTo>
                        <a:pt x="3070970" y="2174202"/>
                      </a:lnTo>
                      <a:lnTo>
                        <a:pt x="3120278" y="2114440"/>
                      </a:lnTo>
                      <a:cubicBezTo>
                        <a:pt x="3264477" y="1970241"/>
                        <a:pt x="3463685" y="1881052"/>
                        <a:pt x="3683725" y="1881052"/>
                      </a:cubicBezTo>
                      <a:cubicBezTo>
                        <a:pt x="3738735" y="1881052"/>
                        <a:pt x="3792443" y="1886626"/>
                        <a:pt x="3844315" y="1897241"/>
                      </a:cubicBezTo>
                      <a:lnTo>
                        <a:pt x="3897085" y="1910810"/>
                      </a:lnTo>
                      <a:lnTo>
                        <a:pt x="3897085" y="3444963"/>
                      </a:lnTo>
                      <a:lnTo>
                        <a:pt x="3844315" y="3458531"/>
                      </a:lnTo>
                      <a:cubicBezTo>
                        <a:pt x="3792443" y="3469146"/>
                        <a:pt x="3738735" y="3474720"/>
                        <a:pt x="3683725" y="3474720"/>
                      </a:cubicBezTo>
                      <a:cubicBezTo>
                        <a:pt x="3298656" y="3474720"/>
                        <a:pt x="2977382" y="3201580"/>
                        <a:pt x="2903080" y="2838476"/>
                      </a:cubicBezTo>
                      <a:lnTo>
                        <a:pt x="2889774" y="2706488"/>
                      </a:lnTo>
                      <a:lnTo>
                        <a:pt x="2857646" y="2723927"/>
                      </a:lnTo>
                      <a:cubicBezTo>
                        <a:pt x="2808417" y="2744749"/>
                        <a:pt x="2754293" y="2756263"/>
                        <a:pt x="2697479" y="2756263"/>
                      </a:cubicBezTo>
                      <a:cubicBezTo>
                        <a:pt x="2470225" y="2756263"/>
                        <a:pt x="2285999" y="2572037"/>
                        <a:pt x="2285999" y="2344783"/>
                      </a:cubicBezTo>
                      <a:lnTo>
                        <a:pt x="2287265" y="2332230"/>
                      </a:lnTo>
                      <a:lnTo>
                        <a:pt x="2229837" y="2346996"/>
                      </a:lnTo>
                      <a:cubicBezTo>
                        <a:pt x="2174138" y="2358394"/>
                        <a:pt x="2116468" y="2364379"/>
                        <a:pt x="2057400" y="2364379"/>
                      </a:cubicBezTo>
                      <a:cubicBezTo>
                        <a:pt x="1643923" y="2364379"/>
                        <a:pt x="1298948" y="2071089"/>
                        <a:pt x="1219165" y="1681198"/>
                      </a:cubicBezTo>
                      <a:lnTo>
                        <a:pt x="1205410" y="1544751"/>
                      </a:lnTo>
                      <a:lnTo>
                        <a:pt x="1199448" y="1547987"/>
                      </a:lnTo>
                      <a:cubicBezTo>
                        <a:pt x="1129903" y="1577402"/>
                        <a:pt x="1053441" y="1593668"/>
                        <a:pt x="973181" y="1593668"/>
                      </a:cubicBezTo>
                      <a:cubicBezTo>
                        <a:pt x="652140" y="1593668"/>
                        <a:pt x="391884" y="1333412"/>
                        <a:pt x="391884" y="1012371"/>
                      </a:cubicBezTo>
                      <a:cubicBezTo>
                        <a:pt x="391884" y="932111"/>
                        <a:pt x="408150" y="855650"/>
                        <a:pt x="437565" y="786104"/>
                      </a:cubicBezTo>
                      <a:lnTo>
                        <a:pt x="468369" y="729353"/>
                      </a:lnTo>
                      <a:lnTo>
                        <a:pt x="391134" y="721567"/>
                      </a:lnTo>
                      <a:cubicBezTo>
                        <a:pt x="167914" y="675890"/>
                        <a:pt x="0" y="478385"/>
                        <a:pt x="0" y="241662"/>
                      </a:cubicBezTo>
                      <a:cubicBezTo>
                        <a:pt x="0" y="174027"/>
                        <a:pt x="13708" y="109593"/>
                        <a:pt x="38496" y="50987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>
                  <a:outerShdw blurRad="165100" dist="88900" algn="l" rotWithShape="0">
                    <a:prstClr val="black">
                      <a:alpha val="19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26" name="任意多边形 125"/>
                <p:cNvSpPr/>
                <p:nvPr/>
              </p:nvSpPr>
              <p:spPr>
                <a:xfrm>
                  <a:off x="8203475" y="-91440"/>
                  <a:ext cx="4167052" cy="3566160"/>
                </a:xfrm>
                <a:custGeom>
                  <a:avLst/>
                  <a:gdLst>
                    <a:gd name="connsiteX0" fmla="*/ 66171 w 3897085"/>
                    <a:gd name="connsiteY0" fmla="*/ 0 h 3474720"/>
                    <a:gd name="connsiteX1" fmla="*/ 913544 w 3897085"/>
                    <a:gd name="connsiteY1" fmla="*/ 0 h 3474720"/>
                    <a:gd name="connsiteX2" fmla="*/ 941219 w 3897085"/>
                    <a:gd name="connsiteY2" fmla="*/ 50987 h 3474720"/>
                    <a:gd name="connsiteX3" fmla="*/ 979714 w 3897085"/>
                    <a:gd name="connsiteY3" fmla="*/ 241662 h 3474720"/>
                    <a:gd name="connsiteX4" fmla="*/ 941219 w 3897085"/>
                    <a:gd name="connsiteY4" fmla="*/ 432337 h 3474720"/>
                    <a:gd name="connsiteX5" fmla="*/ 940094 w 3897085"/>
                    <a:gd name="connsiteY5" fmla="*/ 434410 h 3474720"/>
                    <a:gd name="connsiteX6" fmla="*/ 973181 w 3897085"/>
                    <a:gd name="connsiteY6" fmla="*/ 431074 h 3474720"/>
                    <a:gd name="connsiteX7" fmla="*/ 1508797 w 3897085"/>
                    <a:gd name="connsiteY7" fmla="*/ 786104 h 3474720"/>
                    <a:gd name="connsiteX8" fmla="*/ 1526368 w 3897085"/>
                    <a:gd name="connsiteY8" fmla="*/ 842708 h 3474720"/>
                    <a:gd name="connsiteX9" fmla="*/ 1579016 w 3897085"/>
                    <a:gd name="connsiteY9" fmla="*/ 799269 h 3474720"/>
                    <a:gd name="connsiteX10" fmla="*/ 2057400 w 3897085"/>
                    <a:gd name="connsiteY10" fmla="*/ 653143 h 3474720"/>
                    <a:gd name="connsiteX11" fmla="*/ 2913018 w 3897085"/>
                    <a:gd name="connsiteY11" fmla="*/ 1508761 h 3474720"/>
                    <a:gd name="connsiteX12" fmla="*/ 2845779 w 3897085"/>
                    <a:gd name="connsiteY12" fmla="*/ 1841806 h 3474720"/>
                    <a:gd name="connsiteX13" fmla="*/ 2789968 w 3897085"/>
                    <a:gd name="connsiteY13" fmla="*/ 1944631 h 3474720"/>
                    <a:gd name="connsiteX14" fmla="*/ 2857646 w 3897085"/>
                    <a:gd name="connsiteY14" fmla="*/ 1965639 h 3474720"/>
                    <a:gd name="connsiteX15" fmla="*/ 3038685 w 3897085"/>
                    <a:gd name="connsiteY15" fmla="*/ 2114721 h 3474720"/>
                    <a:gd name="connsiteX16" fmla="*/ 3070970 w 3897085"/>
                    <a:gd name="connsiteY16" fmla="*/ 2174202 h 3474720"/>
                    <a:gd name="connsiteX17" fmla="*/ 3120278 w 3897085"/>
                    <a:gd name="connsiteY17" fmla="*/ 2114440 h 3474720"/>
                    <a:gd name="connsiteX18" fmla="*/ 3683725 w 3897085"/>
                    <a:gd name="connsiteY18" fmla="*/ 1881052 h 3474720"/>
                    <a:gd name="connsiteX19" fmla="*/ 3844315 w 3897085"/>
                    <a:gd name="connsiteY19" fmla="*/ 1897241 h 3474720"/>
                    <a:gd name="connsiteX20" fmla="*/ 3897085 w 3897085"/>
                    <a:gd name="connsiteY20" fmla="*/ 1910810 h 3474720"/>
                    <a:gd name="connsiteX21" fmla="*/ 3897085 w 3897085"/>
                    <a:gd name="connsiteY21" fmla="*/ 3444963 h 3474720"/>
                    <a:gd name="connsiteX22" fmla="*/ 3844315 w 3897085"/>
                    <a:gd name="connsiteY22" fmla="*/ 3458531 h 3474720"/>
                    <a:gd name="connsiteX23" fmla="*/ 3683725 w 3897085"/>
                    <a:gd name="connsiteY23" fmla="*/ 3474720 h 3474720"/>
                    <a:gd name="connsiteX24" fmla="*/ 2903080 w 3897085"/>
                    <a:gd name="connsiteY24" fmla="*/ 2838476 h 3474720"/>
                    <a:gd name="connsiteX25" fmla="*/ 2889774 w 3897085"/>
                    <a:gd name="connsiteY25" fmla="*/ 2706488 h 3474720"/>
                    <a:gd name="connsiteX26" fmla="*/ 2857646 w 3897085"/>
                    <a:gd name="connsiteY26" fmla="*/ 2723927 h 3474720"/>
                    <a:gd name="connsiteX27" fmla="*/ 2697479 w 3897085"/>
                    <a:gd name="connsiteY27" fmla="*/ 2756263 h 3474720"/>
                    <a:gd name="connsiteX28" fmla="*/ 2285999 w 3897085"/>
                    <a:gd name="connsiteY28" fmla="*/ 2344783 h 3474720"/>
                    <a:gd name="connsiteX29" fmla="*/ 2287265 w 3897085"/>
                    <a:gd name="connsiteY29" fmla="*/ 2332230 h 3474720"/>
                    <a:gd name="connsiteX30" fmla="*/ 2229837 w 3897085"/>
                    <a:gd name="connsiteY30" fmla="*/ 2346996 h 3474720"/>
                    <a:gd name="connsiteX31" fmla="*/ 2057400 w 3897085"/>
                    <a:gd name="connsiteY31" fmla="*/ 2364379 h 3474720"/>
                    <a:gd name="connsiteX32" fmla="*/ 1219165 w 3897085"/>
                    <a:gd name="connsiteY32" fmla="*/ 1681198 h 3474720"/>
                    <a:gd name="connsiteX33" fmla="*/ 1205410 w 3897085"/>
                    <a:gd name="connsiteY33" fmla="*/ 1544751 h 3474720"/>
                    <a:gd name="connsiteX34" fmla="*/ 1199448 w 3897085"/>
                    <a:gd name="connsiteY34" fmla="*/ 1547987 h 3474720"/>
                    <a:gd name="connsiteX35" fmla="*/ 973181 w 3897085"/>
                    <a:gd name="connsiteY35" fmla="*/ 1593668 h 3474720"/>
                    <a:gd name="connsiteX36" fmla="*/ 391884 w 3897085"/>
                    <a:gd name="connsiteY36" fmla="*/ 1012371 h 3474720"/>
                    <a:gd name="connsiteX37" fmla="*/ 437565 w 3897085"/>
                    <a:gd name="connsiteY37" fmla="*/ 786104 h 3474720"/>
                    <a:gd name="connsiteX38" fmla="*/ 468369 w 3897085"/>
                    <a:gd name="connsiteY38" fmla="*/ 729353 h 3474720"/>
                    <a:gd name="connsiteX39" fmla="*/ 391134 w 3897085"/>
                    <a:gd name="connsiteY39" fmla="*/ 721567 h 3474720"/>
                    <a:gd name="connsiteX40" fmla="*/ 0 w 3897085"/>
                    <a:gd name="connsiteY40" fmla="*/ 241662 h 3474720"/>
                    <a:gd name="connsiteX41" fmla="*/ 38496 w 3897085"/>
                    <a:gd name="connsiteY41" fmla="*/ 50987 h 34747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</a:cxnLst>
                  <a:rect l="l" t="t" r="r" b="b"/>
                  <a:pathLst>
                    <a:path w="3897085" h="3474720">
                      <a:moveTo>
                        <a:pt x="66171" y="0"/>
                      </a:moveTo>
                      <a:lnTo>
                        <a:pt x="913544" y="0"/>
                      </a:lnTo>
                      <a:lnTo>
                        <a:pt x="941219" y="50987"/>
                      </a:lnTo>
                      <a:cubicBezTo>
                        <a:pt x="966007" y="109593"/>
                        <a:pt x="979714" y="174027"/>
                        <a:pt x="979714" y="241662"/>
                      </a:cubicBezTo>
                      <a:cubicBezTo>
                        <a:pt x="979714" y="309297"/>
                        <a:pt x="966007" y="373731"/>
                        <a:pt x="941219" y="432337"/>
                      </a:cubicBezTo>
                      <a:lnTo>
                        <a:pt x="940094" y="434410"/>
                      </a:lnTo>
                      <a:lnTo>
                        <a:pt x="973181" y="431074"/>
                      </a:lnTo>
                      <a:cubicBezTo>
                        <a:pt x="1213962" y="431074"/>
                        <a:pt x="1420551" y="577468"/>
                        <a:pt x="1508797" y="786104"/>
                      </a:cubicBezTo>
                      <a:lnTo>
                        <a:pt x="1526368" y="842708"/>
                      </a:lnTo>
                      <a:lnTo>
                        <a:pt x="1579016" y="799269"/>
                      </a:lnTo>
                      <a:cubicBezTo>
                        <a:pt x="1715573" y="707013"/>
                        <a:pt x="1880196" y="653143"/>
                        <a:pt x="2057400" y="653143"/>
                      </a:cubicBezTo>
                      <a:cubicBezTo>
                        <a:pt x="2529945" y="653143"/>
                        <a:pt x="2913018" y="1036216"/>
                        <a:pt x="2913018" y="1508761"/>
                      </a:cubicBezTo>
                      <a:cubicBezTo>
                        <a:pt x="2913018" y="1626897"/>
                        <a:pt x="2889076" y="1739442"/>
                        <a:pt x="2845779" y="1841806"/>
                      </a:cubicBezTo>
                      <a:lnTo>
                        <a:pt x="2789968" y="1944631"/>
                      </a:lnTo>
                      <a:lnTo>
                        <a:pt x="2857646" y="1965639"/>
                      </a:lnTo>
                      <a:cubicBezTo>
                        <a:pt x="2931489" y="1996872"/>
                        <a:pt x="2994317" y="2049048"/>
                        <a:pt x="3038685" y="2114721"/>
                      </a:cubicBezTo>
                      <a:lnTo>
                        <a:pt x="3070970" y="2174202"/>
                      </a:lnTo>
                      <a:lnTo>
                        <a:pt x="3120278" y="2114440"/>
                      </a:lnTo>
                      <a:cubicBezTo>
                        <a:pt x="3264477" y="1970241"/>
                        <a:pt x="3463685" y="1881052"/>
                        <a:pt x="3683725" y="1881052"/>
                      </a:cubicBezTo>
                      <a:cubicBezTo>
                        <a:pt x="3738735" y="1881052"/>
                        <a:pt x="3792443" y="1886626"/>
                        <a:pt x="3844315" y="1897241"/>
                      </a:cubicBezTo>
                      <a:lnTo>
                        <a:pt x="3897085" y="1910810"/>
                      </a:lnTo>
                      <a:lnTo>
                        <a:pt x="3897085" y="3444963"/>
                      </a:lnTo>
                      <a:lnTo>
                        <a:pt x="3844315" y="3458531"/>
                      </a:lnTo>
                      <a:cubicBezTo>
                        <a:pt x="3792443" y="3469146"/>
                        <a:pt x="3738735" y="3474720"/>
                        <a:pt x="3683725" y="3474720"/>
                      </a:cubicBezTo>
                      <a:cubicBezTo>
                        <a:pt x="3298656" y="3474720"/>
                        <a:pt x="2977382" y="3201580"/>
                        <a:pt x="2903080" y="2838476"/>
                      </a:cubicBezTo>
                      <a:lnTo>
                        <a:pt x="2889774" y="2706488"/>
                      </a:lnTo>
                      <a:lnTo>
                        <a:pt x="2857646" y="2723927"/>
                      </a:lnTo>
                      <a:cubicBezTo>
                        <a:pt x="2808417" y="2744749"/>
                        <a:pt x="2754293" y="2756263"/>
                        <a:pt x="2697479" y="2756263"/>
                      </a:cubicBezTo>
                      <a:cubicBezTo>
                        <a:pt x="2470225" y="2756263"/>
                        <a:pt x="2285999" y="2572037"/>
                        <a:pt x="2285999" y="2344783"/>
                      </a:cubicBezTo>
                      <a:lnTo>
                        <a:pt x="2287265" y="2332230"/>
                      </a:lnTo>
                      <a:lnTo>
                        <a:pt x="2229837" y="2346996"/>
                      </a:lnTo>
                      <a:cubicBezTo>
                        <a:pt x="2174138" y="2358394"/>
                        <a:pt x="2116468" y="2364379"/>
                        <a:pt x="2057400" y="2364379"/>
                      </a:cubicBezTo>
                      <a:cubicBezTo>
                        <a:pt x="1643923" y="2364379"/>
                        <a:pt x="1298948" y="2071089"/>
                        <a:pt x="1219165" y="1681198"/>
                      </a:cubicBezTo>
                      <a:lnTo>
                        <a:pt x="1205410" y="1544751"/>
                      </a:lnTo>
                      <a:lnTo>
                        <a:pt x="1199448" y="1547987"/>
                      </a:lnTo>
                      <a:cubicBezTo>
                        <a:pt x="1129903" y="1577402"/>
                        <a:pt x="1053441" y="1593668"/>
                        <a:pt x="973181" y="1593668"/>
                      </a:cubicBezTo>
                      <a:cubicBezTo>
                        <a:pt x="652140" y="1593668"/>
                        <a:pt x="391884" y="1333412"/>
                        <a:pt x="391884" y="1012371"/>
                      </a:cubicBezTo>
                      <a:cubicBezTo>
                        <a:pt x="391884" y="932111"/>
                        <a:pt x="408150" y="855650"/>
                        <a:pt x="437565" y="786104"/>
                      </a:cubicBezTo>
                      <a:lnTo>
                        <a:pt x="468369" y="729353"/>
                      </a:lnTo>
                      <a:lnTo>
                        <a:pt x="391134" y="721567"/>
                      </a:lnTo>
                      <a:cubicBezTo>
                        <a:pt x="167914" y="675890"/>
                        <a:pt x="0" y="478385"/>
                        <a:pt x="0" y="241662"/>
                      </a:cubicBezTo>
                      <a:cubicBezTo>
                        <a:pt x="0" y="174027"/>
                        <a:pt x="13708" y="109593"/>
                        <a:pt x="38496" y="50987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>
                  <a:innerShdw blurRad="444500" dist="50800" dir="18900000">
                    <a:srgbClr val="91F0FD">
                      <a:alpha val="50000"/>
                    </a:srgb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123" name="任意多边形 122"/>
              <p:cNvSpPr/>
              <p:nvPr/>
            </p:nvSpPr>
            <p:spPr>
              <a:xfrm>
                <a:off x="7628709" y="-1"/>
                <a:ext cx="4563291" cy="4389119"/>
              </a:xfrm>
              <a:custGeom>
                <a:avLst/>
                <a:gdLst>
                  <a:gd name="connsiteX0" fmla="*/ 0 w 4563291"/>
                  <a:gd name="connsiteY0" fmla="*/ 0 h 4389119"/>
                  <a:gd name="connsiteX1" fmla="*/ 1195147 w 4563291"/>
                  <a:gd name="connsiteY1" fmla="*/ 0 h 4389119"/>
                  <a:gd name="connsiteX2" fmla="*/ 1195147 w 4563291"/>
                  <a:gd name="connsiteY2" fmla="*/ 1271847 h 4389119"/>
                  <a:gd name="connsiteX3" fmla="*/ 2160923 w 4563291"/>
                  <a:gd name="connsiteY3" fmla="*/ 1271847 h 4389119"/>
                  <a:gd name="connsiteX4" fmla="*/ 2160923 w 4563291"/>
                  <a:gd name="connsiteY4" fmla="*/ 1724298 h 4389119"/>
                  <a:gd name="connsiteX5" fmla="*/ 2586445 w 4563291"/>
                  <a:gd name="connsiteY5" fmla="*/ 1724298 h 4389119"/>
                  <a:gd name="connsiteX6" fmla="*/ 2586445 w 4563291"/>
                  <a:gd name="connsiteY6" fmla="*/ 2169621 h 4389119"/>
                  <a:gd name="connsiteX7" fmla="*/ 3078410 w 4563291"/>
                  <a:gd name="connsiteY7" fmla="*/ 2169621 h 4389119"/>
                  <a:gd name="connsiteX8" fmla="*/ 3078410 w 4563291"/>
                  <a:gd name="connsiteY8" fmla="*/ 2508070 h 4389119"/>
                  <a:gd name="connsiteX9" fmla="*/ 3866605 w 4563291"/>
                  <a:gd name="connsiteY9" fmla="*/ 2508070 h 4389119"/>
                  <a:gd name="connsiteX10" fmla="*/ 3866605 w 4563291"/>
                  <a:gd name="connsiteY10" fmla="*/ 2743200 h 4389119"/>
                  <a:gd name="connsiteX11" fmla="*/ 4563291 w 4563291"/>
                  <a:gd name="connsiteY11" fmla="*/ 2743200 h 4389119"/>
                  <a:gd name="connsiteX12" fmla="*/ 4563291 w 4563291"/>
                  <a:gd name="connsiteY12" fmla="*/ 4389119 h 4389119"/>
                  <a:gd name="connsiteX13" fmla="*/ 2595523 w 4563291"/>
                  <a:gd name="connsiteY13" fmla="*/ 4389119 h 4389119"/>
                  <a:gd name="connsiteX14" fmla="*/ 2595523 w 4563291"/>
                  <a:gd name="connsiteY14" fmla="*/ 3366654 h 4389119"/>
                  <a:gd name="connsiteX15" fmla="*/ 1690108 w 4563291"/>
                  <a:gd name="connsiteY15" fmla="*/ 3366654 h 4389119"/>
                  <a:gd name="connsiteX16" fmla="*/ 1690108 w 4563291"/>
                  <a:gd name="connsiteY16" fmla="*/ 2867890 h 4389119"/>
                  <a:gd name="connsiteX17" fmla="*/ 639826 w 4563291"/>
                  <a:gd name="connsiteY17" fmla="*/ 2867890 h 4389119"/>
                  <a:gd name="connsiteX18" fmla="*/ 639826 w 4563291"/>
                  <a:gd name="connsiteY18" fmla="*/ 2019992 h 4389119"/>
                  <a:gd name="connsiteX19" fmla="*/ 0 w 4563291"/>
                  <a:gd name="connsiteY19" fmla="*/ 2019992 h 43891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4563291" h="4389119">
                    <a:moveTo>
                      <a:pt x="0" y="0"/>
                    </a:moveTo>
                    <a:lnTo>
                      <a:pt x="1195147" y="0"/>
                    </a:lnTo>
                    <a:lnTo>
                      <a:pt x="1195147" y="1271847"/>
                    </a:lnTo>
                    <a:lnTo>
                      <a:pt x="2160923" y="1271847"/>
                    </a:lnTo>
                    <a:lnTo>
                      <a:pt x="2160923" y="1724298"/>
                    </a:lnTo>
                    <a:lnTo>
                      <a:pt x="2586445" y="1724298"/>
                    </a:lnTo>
                    <a:lnTo>
                      <a:pt x="2586445" y="2169621"/>
                    </a:lnTo>
                    <a:lnTo>
                      <a:pt x="3078410" y="2169621"/>
                    </a:lnTo>
                    <a:lnTo>
                      <a:pt x="3078410" y="2508070"/>
                    </a:lnTo>
                    <a:lnTo>
                      <a:pt x="3866605" y="2508070"/>
                    </a:lnTo>
                    <a:lnTo>
                      <a:pt x="3866605" y="2743200"/>
                    </a:lnTo>
                    <a:lnTo>
                      <a:pt x="4563291" y="2743200"/>
                    </a:lnTo>
                    <a:lnTo>
                      <a:pt x="4563291" y="4389119"/>
                    </a:lnTo>
                    <a:lnTo>
                      <a:pt x="2595523" y="4389119"/>
                    </a:lnTo>
                    <a:lnTo>
                      <a:pt x="2595523" y="3366654"/>
                    </a:lnTo>
                    <a:lnTo>
                      <a:pt x="1690108" y="3366654"/>
                    </a:lnTo>
                    <a:lnTo>
                      <a:pt x="1690108" y="2867890"/>
                    </a:lnTo>
                    <a:lnTo>
                      <a:pt x="639826" y="2867890"/>
                    </a:lnTo>
                    <a:lnTo>
                      <a:pt x="639826" y="2019992"/>
                    </a:lnTo>
                    <a:lnTo>
                      <a:pt x="0" y="2019992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pic>
          <p:nvPicPr>
            <p:cNvPr id="120" name="图片 119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447" t="36684" r="58009" b="33815"/>
            <a:stretch/>
          </p:blipFill>
          <p:spPr>
            <a:xfrm rot="19359801">
              <a:off x="11417829" y="883063"/>
              <a:ext cx="580572" cy="834573"/>
            </a:xfrm>
            <a:prstGeom prst="rect">
              <a:avLst/>
            </a:prstGeom>
          </p:spPr>
        </p:pic>
        <p:pic>
          <p:nvPicPr>
            <p:cNvPr id="121" name="图片 120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585" t="46432" r="65656" b="32019"/>
            <a:stretch/>
          </p:blipFill>
          <p:spPr>
            <a:xfrm rot="306661" flipH="1">
              <a:off x="10581726" y="130097"/>
              <a:ext cx="661782" cy="427613"/>
            </a:xfrm>
            <a:prstGeom prst="rect">
              <a:avLst/>
            </a:prstGeom>
          </p:spPr>
        </p:pic>
      </p:grpSp>
      <p:sp>
        <p:nvSpPr>
          <p:cNvPr id="39" name="任意多边形 38"/>
          <p:cNvSpPr/>
          <p:nvPr/>
        </p:nvSpPr>
        <p:spPr>
          <a:xfrm>
            <a:off x="-106321" y="3641689"/>
            <a:ext cx="12298321" cy="2948803"/>
          </a:xfrm>
          <a:custGeom>
            <a:avLst/>
            <a:gdLst>
              <a:gd name="connsiteX0" fmla="*/ 284873 w 12192000"/>
              <a:gd name="connsiteY0" fmla="*/ 442 h 3750841"/>
              <a:gd name="connsiteX1" fmla="*/ 5550878 w 12192000"/>
              <a:gd name="connsiteY1" fmla="*/ 1842978 h 3750841"/>
              <a:gd name="connsiteX2" fmla="*/ 12081561 w 12192000"/>
              <a:gd name="connsiteY2" fmla="*/ 1801114 h 3750841"/>
              <a:gd name="connsiteX3" fmla="*/ 12192000 w 12192000"/>
              <a:gd name="connsiteY3" fmla="*/ 1747221 h 3750841"/>
              <a:gd name="connsiteX4" fmla="*/ 12192000 w 12192000"/>
              <a:gd name="connsiteY4" fmla="*/ 2550059 h 3750841"/>
              <a:gd name="connsiteX5" fmla="*/ 12138352 w 12192000"/>
              <a:gd name="connsiteY5" fmla="*/ 2633905 h 3750841"/>
              <a:gd name="connsiteX6" fmla="*/ 5975843 w 12192000"/>
              <a:gd name="connsiteY6" fmla="*/ 3715748 h 3750841"/>
              <a:gd name="connsiteX7" fmla="*/ 576023 w 12192000"/>
              <a:gd name="connsiteY7" fmla="*/ 1348423 h 3750841"/>
              <a:gd name="connsiteX8" fmla="*/ 11829 w 12192000"/>
              <a:gd name="connsiteY8" fmla="*/ 1186252 h 3750841"/>
              <a:gd name="connsiteX9" fmla="*/ 0 w 12192000"/>
              <a:gd name="connsiteY9" fmla="*/ 1185199 h 3750841"/>
              <a:gd name="connsiteX10" fmla="*/ 0 w 12192000"/>
              <a:gd name="connsiteY10" fmla="*/ 52838 h 3750841"/>
              <a:gd name="connsiteX11" fmla="*/ 13926 w 12192000"/>
              <a:gd name="connsiteY11" fmla="*/ 49091 h 3750841"/>
              <a:gd name="connsiteX12" fmla="*/ 284873 w 12192000"/>
              <a:gd name="connsiteY12" fmla="*/ 442 h 3750841"/>
              <a:gd name="connsiteX0" fmla="*/ 336528 w 12243655"/>
              <a:gd name="connsiteY0" fmla="*/ 442 h 2793586"/>
              <a:gd name="connsiteX1" fmla="*/ 5602533 w 12243655"/>
              <a:gd name="connsiteY1" fmla="*/ 1842978 h 2793586"/>
              <a:gd name="connsiteX2" fmla="*/ 12133216 w 12243655"/>
              <a:gd name="connsiteY2" fmla="*/ 1801114 h 2793586"/>
              <a:gd name="connsiteX3" fmla="*/ 12243655 w 12243655"/>
              <a:gd name="connsiteY3" fmla="*/ 1747221 h 2793586"/>
              <a:gd name="connsiteX4" fmla="*/ 12243655 w 12243655"/>
              <a:gd name="connsiteY4" fmla="*/ 2550059 h 2793586"/>
              <a:gd name="connsiteX5" fmla="*/ 12190007 w 12243655"/>
              <a:gd name="connsiteY5" fmla="*/ 2633905 h 2793586"/>
              <a:gd name="connsiteX6" fmla="*/ 6326436 w 12243655"/>
              <a:gd name="connsiteY6" fmla="*/ 2168302 h 2793586"/>
              <a:gd name="connsiteX7" fmla="*/ 627678 w 12243655"/>
              <a:gd name="connsiteY7" fmla="*/ 1348423 h 2793586"/>
              <a:gd name="connsiteX8" fmla="*/ 63484 w 12243655"/>
              <a:gd name="connsiteY8" fmla="*/ 1186252 h 2793586"/>
              <a:gd name="connsiteX9" fmla="*/ 51655 w 12243655"/>
              <a:gd name="connsiteY9" fmla="*/ 1185199 h 2793586"/>
              <a:gd name="connsiteX10" fmla="*/ 51655 w 12243655"/>
              <a:gd name="connsiteY10" fmla="*/ 52838 h 2793586"/>
              <a:gd name="connsiteX11" fmla="*/ 65581 w 12243655"/>
              <a:gd name="connsiteY11" fmla="*/ 49091 h 2793586"/>
              <a:gd name="connsiteX12" fmla="*/ 336528 w 12243655"/>
              <a:gd name="connsiteY12" fmla="*/ 442 h 2793586"/>
              <a:gd name="connsiteX0" fmla="*/ 336528 w 12243655"/>
              <a:gd name="connsiteY0" fmla="*/ 442 h 2709994"/>
              <a:gd name="connsiteX1" fmla="*/ 5602533 w 12243655"/>
              <a:gd name="connsiteY1" fmla="*/ 1842978 h 2709994"/>
              <a:gd name="connsiteX2" fmla="*/ 12133216 w 12243655"/>
              <a:gd name="connsiteY2" fmla="*/ 1801114 h 2709994"/>
              <a:gd name="connsiteX3" fmla="*/ 12243655 w 12243655"/>
              <a:gd name="connsiteY3" fmla="*/ 1747221 h 2709994"/>
              <a:gd name="connsiteX4" fmla="*/ 12243655 w 12243655"/>
              <a:gd name="connsiteY4" fmla="*/ 2550059 h 2709994"/>
              <a:gd name="connsiteX5" fmla="*/ 12190007 w 12243655"/>
              <a:gd name="connsiteY5" fmla="*/ 2633905 h 2709994"/>
              <a:gd name="connsiteX6" fmla="*/ 6326436 w 12243655"/>
              <a:gd name="connsiteY6" fmla="*/ 2168302 h 2709994"/>
              <a:gd name="connsiteX7" fmla="*/ 627678 w 12243655"/>
              <a:gd name="connsiteY7" fmla="*/ 1348423 h 2709994"/>
              <a:gd name="connsiteX8" fmla="*/ 63484 w 12243655"/>
              <a:gd name="connsiteY8" fmla="*/ 1186252 h 2709994"/>
              <a:gd name="connsiteX9" fmla="*/ 51655 w 12243655"/>
              <a:gd name="connsiteY9" fmla="*/ 1185199 h 2709994"/>
              <a:gd name="connsiteX10" fmla="*/ 51655 w 12243655"/>
              <a:gd name="connsiteY10" fmla="*/ 52838 h 2709994"/>
              <a:gd name="connsiteX11" fmla="*/ 65581 w 12243655"/>
              <a:gd name="connsiteY11" fmla="*/ 49091 h 2709994"/>
              <a:gd name="connsiteX12" fmla="*/ 336528 w 12243655"/>
              <a:gd name="connsiteY12" fmla="*/ 442 h 2709994"/>
              <a:gd name="connsiteX0" fmla="*/ 336528 w 12243655"/>
              <a:gd name="connsiteY0" fmla="*/ 442 h 2746355"/>
              <a:gd name="connsiteX1" fmla="*/ 5602533 w 12243655"/>
              <a:gd name="connsiteY1" fmla="*/ 1842978 h 2746355"/>
              <a:gd name="connsiteX2" fmla="*/ 12133216 w 12243655"/>
              <a:gd name="connsiteY2" fmla="*/ 1801114 h 2746355"/>
              <a:gd name="connsiteX3" fmla="*/ 12243655 w 12243655"/>
              <a:gd name="connsiteY3" fmla="*/ 1747221 h 2746355"/>
              <a:gd name="connsiteX4" fmla="*/ 12243655 w 12243655"/>
              <a:gd name="connsiteY4" fmla="*/ 2550059 h 2746355"/>
              <a:gd name="connsiteX5" fmla="*/ 12190007 w 12243655"/>
              <a:gd name="connsiteY5" fmla="*/ 2633905 h 2746355"/>
              <a:gd name="connsiteX6" fmla="*/ 6326436 w 12243655"/>
              <a:gd name="connsiteY6" fmla="*/ 2168302 h 2746355"/>
              <a:gd name="connsiteX7" fmla="*/ 627678 w 12243655"/>
              <a:gd name="connsiteY7" fmla="*/ 1348423 h 2746355"/>
              <a:gd name="connsiteX8" fmla="*/ 63484 w 12243655"/>
              <a:gd name="connsiteY8" fmla="*/ 1186252 h 2746355"/>
              <a:gd name="connsiteX9" fmla="*/ 51655 w 12243655"/>
              <a:gd name="connsiteY9" fmla="*/ 1185199 h 2746355"/>
              <a:gd name="connsiteX10" fmla="*/ 51655 w 12243655"/>
              <a:gd name="connsiteY10" fmla="*/ 52838 h 2746355"/>
              <a:gd name="connsiteX11" fmla="*/ 65581 w 12243655"/>
              <a:gd name="connsiteY11" fmla="*/ 49091 h 2746355"/>
              <a:gd name="connsiteX12" fmla="*/ 336528 w 12243655"/>
              <a:gd name="connsiteY12" fmla="*/ 442 h 2746355"/>
              <a:gd name="connsiteX0" fmla="*/ 336528 w 12243655"/>
              <a:gd name="connsiteY0" fmla="*/ 442 h 3062767"/>
              <a:gd name="connsiteX1" fmla="*/ 5602533 w 12243655"/>
              <a:gd name="connsiteY1" fmla="*/ 1842978 h 3062767"/>
              <a:gd name="connsiteX2" fmla="*/ 12133216 w 12243655"/>
              <a:gd name="connsiteY2" fmla="*/ 1801114 h 3062767"/>
              <a:gd name="connsiteX3" fmla="*/ 12243655 w 12243655"/>
              <a:gd name="connsiteY3" fmla="*/ 1747221 h 3062767"/>
              <a:gd name="connsiteX4" fmla="*/ 12243655 w 12243655"/>
              <a:gd name="connsiteY4" fmla="*/ 2550059 h 3062767"/>
              <a:gd name="connsiteX5" fmla="*/ 12190007 w 12243655"/>
              <a:gd name="connsiteY5" fmla="*/ 2932843 h 3062767"/>
              <a:gd name="connsiteX6" fmla="*/ 6326436 w 12243655"/>
              <a:gd name="connsiteY6" fmla="*/ 2168302 h 3062767"/>
              <a:gd name="connsiteX7" fmla="*/ 627678 w 12243655"/>
              <a:gd name="connsiteY7" fmla="*/ 1348423 h 3062767"/>
              <a:gd name="connsiteX8" fmla="*/ 63484 w 12243655"/>
              <a:gd name="connsiteY8" fmla="*/ 1186252 h 3062767"/>
              <a:gd name="connsiteX9" fmla="*/ 51655 w 12243655"/>
              <a:gd name="connsiteY9" fmla="*/ 1185199 h 3062767"/>
              <a:gd name="connsiteX10" fmla="*/ 51655 w 12243655"/>
              <a:gd name="connsiteY10" fmla="*/ 52838 h 3062767"/>
              <a:gd name="connsiteX11" fmla="*/ 65581 w 12243655"/>
              <a:gd name="connsiteY11" fmla="*/ 49091 h 3062767"/>
              <a:gd name="connsiteX12" fmla="*/ 336528 w 12243655"/>
              <a:gd name="connsiteY12" fmla="*/ 442 h 3062767"/>
              <a:gd name="connsiteX0" fmla="*/ 336528 w 12243655"/>
              <a:gd name="connsiteY0" fmla="*/ 442 h 2945862"/>
              <a:gd name="connsiteX1" fmla="*/ 5602533 w 12243655"/>
              <a:gd name="connsiteY1" fmla="*/ 1842978 h 2945862"/>
              <a:gd name="connsiteX2" fmla="*/ 12133216 w 12243655"/>
              <a:gd name="connsiteY2" fmla="*/ 1801114 h 2945862"/>
              <a:gd name="connsiteX3" fmla="*/ 12243655 w 12243655"/>
              <a:gd name="connsiteY3" fmla="*/ 1747221 h 2945862"/>
              <a:gd name="connsiteX4" fmla="*/ 12243655 w 12243655"/>
              <a:gd name="connsiteY4" fmla="*/ 2550059 h 2945862"/>
              <a:gd name="connsiteX5" fmla="*/ 12190007 w 12243655"/>
              <a:gd name="connsiteY5" fmla="*/ 2932843 h 2945862"/>
              <a:gd name="connsiteX6" fmla="*/ 6326436 w 12243655"/>
              <a:gd name="connsiteY6" fmla="*/ 2168302 h 2945862"/>
              <a:gd name="connsiteX7" fmla="*/ 627678 w 12243655"/>
              <a:gd name="connsiteY7" fmla="*/ 1348423 h 2945862"/>
              <a:gd name="connsiteX8" fmla="*/ 63484 w 12243655"/>
              <a:gd name="connsiteY8" fmla="*/ 1186252 h 2945862"/>
              <a:gd name="connsiteX9" fmla="*/ 51655 w 12243655"/>
              <a:gd name="connsiteY9" fmla="*/ 1185199 h 2945862"/>
              <a:gd name="connsiteX10" fmla="*/ 51655 w 12243655"/>
              <a:gd name="connsiteY10" fmla="*/ 52838 h 2945862"/>
              <a:gd name="connsiteX11" fmla="*/ 65581 w 12243655"/>
              <a:gd name="connsiteY11" fmla="*/ 49091 h 2945862"/>
              <a:gd name="connsiteX12" fmla="*/ 336528 w 12243655"/>
              <a:gd name="connsiteY12" fmla="*/ 442 h 2945862"/>
              <a:gd name="connsiteX0" fmla="*/ 284873 w 12192000"/>
              <a:gd name="connsiteY0" fmla="*/ 442 h 3033575"/>
              <a:gd name="connsiteX1" fmla="*/ 5550878 w 12192000"/>
              <a:gd name="connsiteY1" fmla="*/ 1842978 h 3033575"/>
              <a:gd name="connsiteX2" fmla="*/ 12081561 w 12192000"/>
              <a:gd name="connsiteY2" fmla="*/ 1801114 h 3033575"/>
              <a:gd name="connsiteX3" fmla="*/ 12192000 w 12192000"/>
              <a:gd name="connsiteY3" fmla="*/ 1747221 h 3033575"/>
              <a:gd name="connsiteX4" fmla="*/ 12192000 w 12192000"/>
              <a:gd name="connsiteY4" fmla="*/ 2550059 h 3033575"/>
              <a:gd name="connsiteX5" fmla="*/ 12138352 w 12192000"/>
              <a:gd name="connsiteY5" fmla="*/ 2932843 h 3033575"/>
              <a:gd name="connsiteX6" fmla="*/ 4006366 w 12192000"/>
              <a:gd name="connsiteY6" fmla="*/ 2854102 h 3033575"/>
              <a:gd name="connsiteX7" fmla="*/ 576023 w 12192000"/>
              <a:gd name="connsiteY7" fmla="*/ 1348423 h 3033575"/>
              <a:gd name="connsiteX8" fmla="*/ 11829 w 12192000"/>
              <a:gd name="connsiteY8" fmla="*/ 1186252 h 3033575"/>
              <a:gd name="connsiteX9" fmla="*/ 0 w 12192000"/>
              <a:gd name="connsiteY9" fmla="*/ 1185199 h 3033575"/>
              <a:gd name="connsiteX10" fmla="*/ 0 w 12192000"/>
              <a:gd name="connsiteY10" fmla="*/ 52838 h 3033575"/>
              <a:gd name="connsiteX11" fmla="*/ 13926 w 12192000"/>
              <a:gd name="connsiteY11" fmla="*/ 49091 h 3033575"/>
              <a:gd name="connsiteX12" fmla="*/ 284873 w 12192000"/>
              <a:gd name="connsiteY12" fmla="*/ 442 h 3033575"/>
              <a:gd name="connsiteX0" fmla="*/ 284873 w 12192000"/>
              <a:gd name="connsiteY0" fmla="*/ 442 h 3157480"/>
              <a:gd name="connsiteX1" fmla="*/ 5550878 w 12192000"/>
              <a:gd name="connsiteY1" fmla="*/ 1842978 h 3157480"/>
              <a:gd name="connsiteX2" fmla="*/ 12081561 w 12192000"/>
              <a:gd name="connsiteY2" fmla="*/ 1801114 h 3157480"/>
              <a:gd name="connsiteX3" fmla="*/ 12192000 w 12192000"/>
              <a:gd name="connsiteY3" fmla="*/ 1747221 h 3157480"/>
              <a:gd name="connsiteX4" fmla="*/ 12192000 w 12192000"/>
              <a:gd name="connsiteY4" fmla="*/ 2550059 h 3157480"/>
              <a:gd name="connsiteX5" fmla="*/ 12138352 w 12192000"/>
              <a:gd name="connsiteY5" fmla="*/ 2932843 h 3157480"/>
              <a:gd name="connsiteX6" fmla="*/ 4006366 w 12192000"/>
              <a:gd name="connsiteY6" fmla="*/ 2854102 h 3157480"/>
              <a:gd name="connsiteX7" fmla="*/ 576023 w 12192000"/>
              <a:gd name="connsiteY7" fmla="*/ 1348423 h 3157480"/>
              <a:gd name="connsiteX8" fmla="*/ 11829 w 12192000"/>
              <a:gd name="connsiteY8" fmla="*/ 1186252 h 3157480"/>
              <a:gd name="connsiteX9" fmla="*/ 0 w 12192000"/>
              <a:gd name="connsiteY9" fmla="*/ 1185199 h 3157480"/>
              <a:gd name="connsiteX10" fmla="*/ 0 w 12192000"/>
              <a:gd name="connsiteY10" fmla="*/ 52838 h 3157480"/>
              <a:gd name="connsiteX11" fmla="*/ 13926 w 12192000"/>
              <a:gd name="connsiteY11" fmla="*/ 49091 h 3157480"/>
              <a:gd name="connsiteX12" fmla="*/ 284873 w 12192000"/>
              <a:gd name="connsiteY12" fmla="*/ 442 h 3157480"/>
              <a:gd name="connsiteX0" fmla="*/ 284873 w 12192000"/>
              <a:gd name="connsiteY0" fmla="*/ 442 h 3218445"/>
              <a:gd name="connsiteX1" fmla="*/ 5550878 w 12192000"/>
              <a:gd name="connsiteY1" fmla="*/ 1842978 h 3218445"/>
              <a:gd name="connsiteX2" fmla="*/ 12081561 w 12192000"/>
              <a:gd name="connsiteY2" fmla="*/ 1801114 h 3218445"/>
              <a:gd name="connsiteX3" fmla="*/ 12192000 w 12192000"/>
              <a:gd name="connsiteY3" fmla="*/ 1747221 h 3218445"/>
              <a:gd name="connsiteX4" fmla="*/ 12192000 w 12192000"/>
              <a:gd name="connsiteY4" fmla="*/ 2550059 h 3218445"/>
              <a:gd name="connsiteX5" fmla="*/ 12138352 w 12192000"/>
              <a:gd name="connsiteY5" fmla="*/ 2932843 h 3218445"/>
              <a:gd name="connsiteX6" fmla="*/ 5290043 w 12192000"/>
              <a:gd name="connsiteY6" fmla="*/ 2942025 h 3218445"/>
              <a:gd name="connsiteX7" fmla="*/ 576023 w 12192000"/>
              <a:gd name="connsiteY7" fmla="*/ 1348423 h 3218445"/>
              <a:gd name="connsiteX8" fmla="*/ 11829 w 12192000"/>
              <a:gd name="connsiteY8" fmla="*/ 1186252 h 3218445"/>
              <a:gd name="connsiteX9" fmla="*/ 0 w 12192000"/>
              <a:gd name="connsiteY9" fmla="*/ 1185199 h 3218445"/>
              <a:gd name="connsiteX10" fmla="*/ 0 w 12192000"/>
              <a:gd name="connsiteY10" fmla="*/ 52838 h 3218445"/>
              <a:gd name="connsiteX11" fmla="*/ 13926 w 12192000"/>
              <a:gd name="connsiteY11" fmla="*/ 49091 h 3218445"/>
              <a:gd name="connsiteX12" fmla="*/ 284873 w 12192000"/>
              <a:gd name="connsiteY12" fmla="*/ 442 h 3218445"/>
              <a:gd name="connsiteX0" fmla="*/ 328444 w 12235571"/>
              <a:gd name="connsiteY0" fmla="*/ 442 h 3040734"/>
              <a:gd name="connsiteX1" fmla="*/ 5594449 w 12235571"/>
              <a:gd name="connsiteY1" fmla="*/ 1842978 h 3040734"/>
              <a:gd name="connsiteX2" fmla="*/ 12125132 w 12235571"/>
              <a:gd name="connsiteY2" fmla="*/ 1801114 h 3040734"/>
              <a:gd name="connsiteX3" fmla="*/ 12235571 w 12235571"/>
              <a:gd name="connsiteY3" fmla="*/ 1747221 h 3040734"/>
              <a:gd name="connsiteX4" fmla="*/ 12235571 w 12235571"/>
              <a:gd name="connsiteY4" fmla="*/ 2550059 h 3040734"/>
              <a:gd name="connsiteX5" fmla="*/ 12181923 w 12235571"/>
              <a:gd name="connsiteY5" fmla="*/ 2932843 h 3040734"/>
              <a:gd name="connsiteX6" fmla="*/ 5333614 w 12235571"/>
              <a:gd name="connsiteY6" fmla="*/ 2942025 h 3040734"/>
              <a:gd name="connsiteX7" fmla="*/ 514086 w 12235571"/>
              <a:gd name="connsiteY7" fmla="*/ 1963884 h 3040734"/>
              <a:gd name="connsiteX8" fmla="*/ 55400 w 12235571"/>
              <a:gd name="connsiteY8" fmla="*/ 1186252 h 3040734"/>
              <a:gd name="connsiteX9" fmla="*/ 43571 w 12235571"/>
              <a:gd name="connsiteY9" fmla="*/ 1185199 h 3040734"/>
              <a:gd name="connsiteX10" fmla="*/ 43571 w 12235571"/>
              <a:gd name="connsiteY10" fmla="*/ 52838 h 3040734"/>
              <a:gd name="connsiteX11" fmla="*/ 57497 w 12235571"/>
              <a:gd name="connsiteY11" fmla="*/ 49091 h 3040734"/>
              <a:gd name="connsiteX12" fmla="*/ 328444 w 12235571"/>
              <a:gd name="connsiteY12" fmla="*/ 442 h 3040734"/>
              <a:gd name="connsiteX0" fmla="*/ 328444 w 12235571"/>
              <a:gd name="connsiteY0" fmla="*/ 442 h 3298259"/>
              <a:gd name="connsiteX1" fmla="*/ 5594449 w 12235571"/>
              <a:gd name="connsiteY1" fmla="*/ 1842978 h 3298259"/>
              <a:gd name="connsiteX2" fmla="*/ 12125132 w 12235571"/>
              <a:gd name="connsiteY2" fmla="*/ 1801114 h 3298259"/>
              <a:gd name="connsiteX3" fmla="*/ 12235571 w 12235571"/>
              <a:gd name="connsiteY3" fmla="*/ 1747221 h 3298259"/>
              <a:gd name="connsiteX4" fmla="*/ 12235571 w 12235571"/>
              <a:gd name="connsiteY4" fmla="*/ 2550059 h 3298259"/>
              <a:gd name="connsiteX5" fmla="*/ 12181923 w 12235571"/>
              <a:gd name="connsiteY5" fmla="*/ 2932843 h 3298259"/>
              <a:gd name="connsiteX6" fmla="*/ 5333614 w 12235571"/>
              <a:gd name="connsiteY6" fmla="*/ 2942025 h 3298259"/>
              <a:gd name="connsiteX7" fmla="*/ 514086 w 12235571"/>
              <a:gd name="connsiteY7" fmla="*/ 1963884 h 3298259"/>
              <a:gd name="connsiteX8" fmla="*/ 55400 w 12235571"/>
              <a:gd name="connsiteY8" fmla="*/ 1186252 h 3298259"/>
              <a:gd name="connsiteX9" fmla="*/ 43571 w 12235571"/>
              <a:gd name="connsiteY9" fmla="*/ 1185199 h 3298259"/>
              <a:gd name="connsiteX10" fmla="*/ 43571 w 12235571"/>
              <a:gd name="connsiteY10" fmla="*/ 52838 h 3298259"/>
              <a:gd name="connsiteX11" fmla="*/ 57497 w 12235571"/>
              <a:gd name="connsiteY11" fmla="*/ 49091 h 3298259"/>
              <a:gd name="connsiteX12" fmla="*/ 328444 w 12235571"/>
              <a:gd name="connsiteY12" fmla="*/ 442 h 3298259"/>
              <a:gd name="connsiteX0" fmla="*/ 391194 w 12298321"/>
              <a:gd name="connsiteY0" fmla="*/ 442 h 3052589"/>
              <a:gd name="connsiteX1" fmla="*/ 5657199 w 12298321"/>
              <a:gd name="connsiteY1" fmla="*/ 1842978 h 3052589"/>
              <a:gd name="connsiteX2" fmla="*/ 12187882 w 12298321"/>
              <a:gd name="connsiteY2" fmla="*/ 1801114 h 3052589"/>
              <a:gd name="connsiteX3" fmla="*/ 12298321 w 12298321"/>
              <a:gd name="connsiteY3" fmla="*/ 1747221 h 3052589"/>
              <a:gd name="connsiteX4" fmla="*/ 12298321 w 12298321"/>
              <a:gd name="connsiteY4" fmla="*/ 2550059 h 3052589"/>
              <a:gd name="connsiteX5" fmla="*/ 12244673 w 12298321"/>
              <a:gd name="connsiteY5" fmla="*/ 2932843 h 3052589"/>
              <a:gd name="connsiteX6" fmla="*/ 6328349 w 12298321"/>
              <a:gd name="connsiteY6" fmla="*/ 2660672 h 3052589"/>
              <a:gd name="connsiteX7" fmla="*/ 576836 w 12298321"/>
              <a:gd name="connsiteY7" fmla="*/ 1963884 h 3052589"/>
              <a:gd name="connsiteX8" fmla="*/ 118150 w 12298321"/>
              <a:gd name="connsiteY8" fmla="*/ 1186252 h 3052589"/>
              <a:gd name="connsiteX9" fmla="*/ 106321 w 12298321"/>
              <a:gd name="connsiteY9" fmla="*/ 1185199 h 3052589"/>
              <a:gd name="connsiteX10" fmla="*/ 106321 w 12298321"/>
              <a:gd name="connsiteY10" fmla="*/ 52838 h 3052589"/>
              <a:gd name="connsiteX11" fmla="*/ 120247 w 12298321"/>
              <a:gd name="connsiteY11" fmla="*/ 49091 h 3052589"/>
              <a:gd name="connsiteX12" fmla="*/ 391194 w 12298321"/>
              <a:gd name="connsiteY12" fmla="*/ 442 h 3052589"/>
              <a:gd name="connsiteX0" fmla="*/ 391194 w 12298321"/>
              <a:gd name="connsiteY0" fmla="*/ 442 h 2948803"/>
              <a:gd name="connsiteX1" fmla="*/ 5657199 w 12298321"/>
              <a:gd name="connsiteY1" fmla="*/ 1842978 h 2948803"/>
              <a:gd name="connsiteX2" fmla="*/ 12187882 w 12298321"/>
              <a:gd name="connsiteY2" fmla="*/ 1801114 h 2948803"/>
              <a:gd name="connsiteX3" fmla="*/ 12298321 w 12298321"/>
              <a:gd name="connsiteY3" fmla="*/ 1747221 h 2948803"/>
              <a:gd name="connsiteX4" fmla="*/ 12298321 w 12298321"/>
              <a:gd name="connsiteY4" fmla="*/ 2550059 h 2948803"/>
              <a:gd name="connsiteX5" fmla="*/ 12244673 w 12298321"/>
              <a:gd name="connsiteY5" fmla="*/ 2932843 h 2948803"/>
              <a:gd name="connsiteX6" fmla="*/ 6328349 w 12298321"/>
              <a:gd name="connsiteY6" fmla="*/ 2660672 h 2948803"/>
              <a:gd name="connsiteX7" fmla="*/ 576836 w 12298321"/>
              <a:gd name="connsiteY7" fmla="*/ 1963884 h 2948803"/>
              <a:gd name="connsiteX8" fmla="*/ 118150 w 12298321"/>
              <a:gd name="connsiteY8" fmla="*/ 1186252 h 2948803"/>
              <a:gd name="connsiteX9" fmla="*/ 106321 w 12298321"/>
              <a:gd name="connsiteY9" fmla="*/ 1185199 h 2948803"/>
              <a:gd name="connsiteX10" fmla="*/ 106321 w 12298321"/>
              <a:gd name="connsiteY10" fmla="*/ 52838 h 2948803"/>
              <a:gd name="connsiteX11" fmla="*/ 120247 w 12298321"/>
              <a:gd name="connsiteY11" fmla="*/ 49091 h 2948803"/>
              <a:gd name="connsiteX12" fmla="*/ 391194 w 12298321"/>
              <a:gd name="connsiteY12" fmla="*/ 442 h 29488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298321" h="2948803">
                <a:moveTo>
                  <a:pt x="391194" y="442"/>
                </a:moveTo>
                <a:cubicBezTo>
                  <a:pt x="2776687" y="-30437"/>
                  <a:pt x="3645324" y="1565196"/>
                  <a:pt x="5657199" y="1842978"/>
                </a:cubicBezTo>
                <a:cubicBezTo>
                  <a:pt x="7543330" y="2103399"/>
                  <a:pt x="10699538" y="2408738"/>
                  <a:pt x="12187882" y="1801114"/>
                </a:cubicBezTo>
                <a:lnTo>
                  <a:pt x="12298321" y="1747221"/>
                </a:lnTo>
                <a:lnTo>
                  <a:pt x="12298321" y="2550059"/>
                </a:lnTo>
                <a:lnTo>
                  <a:pt x="12244673" y="2932843"/>
                </a:lnTo>
                <a:cubicBezTo>
                  <a:pt x="10437671" y="3042375"/>
                  <a:pt x="7938881" y="1802257"/>
                  <a:pt x="6328349" y="2660672"/>
                </a:cubicBezTo>
                <a:cubicBezTo>
                  <a:pt x="4717817" y="3519087"/>
                  <a:pt x="1611869" y="2209621"/>
                  <a:pt x="576836" y="1963884"/>
                </a:cubicBezTo>
                <a:cubicBezTo>
                  <a:pt x="-458197" y="1718147"/>
                  <a:pt x="240812" y="1203357"/>
                  <a:pt x="118150" y="1186252"/>
                </a:cubicBezTo>
                <a:lnTo>
                  <a:pt x="106321" y="1185199"/>
                </a:lnTo>
                <a:lnTo>
                  <a:pt x="106321" y="52838"/>
                </a:lnTo>
                <a:lnTo>
                  <a:pt x="120247" y="49091"/>
                </a:lnTo>
                <a:cubicBezTo>
                  <a:pt x="217013" y="23452"/>
                  <a:pt x="311678" y="1472"/>
                  <a:pt x="391194" y="442"/>
                </a:cubicBezTo>
                <a:close/>
              </a:path>
            </a:pathLst>
          </a:custGeom>
          <a:solidFill>
            <a:srgbClr val="20B6BE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任意多边形 39"/>
          <p:cNvSpPr/>
          <p:nvPr/>
        </p:nvSpPr>
        <p:spPr>
          <a:xfrm>
            <a:off x="8794" y="5324158"/>
            <a:ext cx="12642271" cy="2509328"/>
          </a:xfrm>
          <a:custGeom>
            <a:avLst/>
            <a:gdLst>
              <a:gd name="connsiteX0" fmla="*/ 501750 w 12642271"/>
              <a:gd name="connsiteY0" fmla="*/ 238 h 2083587"/>
              <a:gd name="connsiteX1" fmla="*/ 6207369 w 12642271"/>
              <a:gd name="connsiteY1" fmla="*/ 1121804 h 2083587"/>
              <a:gd name="connsiteX2" fmla="*/ 12625753 w 12642271"/>
              <a:gd name="connsiteY2" fmla="*/ 1315236 h 2083587"/>
              <a:gd name="connsiteX3" fmla="*/ 12642271 w 12642271"/>
              <a:gd name="connsiteY3" fmla="*/ 2021347 h 2083587"/>
              <a:gd name="connsiteX4" fmla="*/ 12513491 w 12642271"/>
              <a:gd name="connsiteY4" fmla="*/ 2053408 h 2083587"/>
              <a:gd name="connsiteX5" fmla="*/ 6350981 w 12642271"/>
              <a:gd name="connsiteY5" fmla="*/ 1710898 h 2083587"/>
              <a:gd name="connsiteX6" fmla="*/ 581885 w 12642271"/>
              <a:gd name="connsiteY6" fmla="*/ 539326 h 2083587"/>
              <a:gd name="connsiteX7" fmla="*/ 150102 w 12642271"/>
              <a:gd name="connsiteY7" fmla="*/ 597571 h 2083587"/>
              <a:gd name="connsiteX8" fmla="*/ 0 w 12642271"/>
              <a:gd name="connsiteY8" fmla="*/ 638237 h 2083587"/>
              <a:gd name="connsiteX9" fmla="*/ 0 w 12642271"/>
              <a:gd name="connsiteY9" fmla="*/ 49143 h 2083587"/>
              <a:gd name="connsiteX10" fmla="*/ 501750 w 12642271"/>
              <a:gd name="connsiteY10" fmla="*/ 238 h 2083587"/>
              <a:gd name="connsiteX0" fmla="*/ 501750 w 12642271"/>
              <a:gd name="connsiteY0" fmla="*/ 238 h 2134511"/>
              <a:gd name="connsiteX1" fmla="*/ 6207369 w 12642271"/>
              <a:gd name="connsiteY1" fmla="*/ 1121804 h 2134511"/>
              <a:gd name="connsiteX2" fmla="*/ 12625753 w 12642271"/>
              <a:gd name="connsiteY2" fmla="*/ 1315236 h 2134511"/>
              <a:gd name="connsiteX3" fmla="*/ 12642271 w 12642271"/>
              <a:gd name="connsiteY3" fmla="*/ 2021347 h 2134511"/>
              <a:gd name="connsiteX4" fmla="*/ 12513491 w 12642271"/>
              <a:gd name="connsiteY4" fmla="*/ 2053408 h 2134511"/>
              <a:gd name="connsiteX5" fmla="*/ 6350981 w 12642271"/>
              <a:gd name="connsiteY5" fmla="*/ 1710898 h 2134511"/>
              <a:gd name="connsiteX6" fmla="*/ 581885 w 12642271"/>
              <a:gd name="connsiteY6" fmla="*/ 539326 h 2134511"/>
              <a:gd name="connsiteX7" fmla="*/ 150102 w 12642271"/>
              <a:gd name="connsiteY7" fmla="*/ 597571 h 2134511"/>
              <a:gd name="connsiteX8" fmla="*/ 0 w 12642271"/>
              <a:gd name="connsiteY8" fmla="*/ 638237 h 2134511"/>
              <a:gd name="connsiteX9" fmla="*/ 0 w 12642271"/>
              <a:gd name="connsiteY9" fmla="*/ 49143 h 2134511"/>
              <a:gd name="connsiteX10" fmla="*/ 501750 w 12642271"/>
              <a:gd name="connsiteY10" fmla="*/ 238 h 2134511"/>
              <a:gd name="connsiteX0" fmla="*/ 501750 w 12642271"/>
              <a:gd name="connsiteY0" fmla="*/ 375055 h 2509328"/>
              <a:gd name="connsiteX1" fmla="*/ 6383216 w 12642271"/>
              <a:gd name="connsiteY1" fmla="*/ 564637 h 2509328"/>
              <a:gd name="connsiteX2" fmla="*/ 12625753 w 12642271"/>
              <a:gd name="connsiteY2" fmla="*/ 1690053 h 2509328"/>
              <a:gd name="connsiteX3" fmla="*/ 12642271 w 12642271"/>
              <a:gd name="connsiteY3" fmla="*/ 2396164 h 2509328"/>
              <a:gd name="connsiteX4" fmla="*/ 12513491 w 12642271"/>
              <a:gd name="connsiteY4" fmla="*/ 2428225 h 2509328"/>
              <a:gd name="connsiteX5" fmla="*/ 6350981 w 12642271"/>
              <a:gd name="connsiteY5" fmla="*/ 2085715 h 2509328"/>
              <a:gd name="connsiteX6" fmla="*/ 581885 w 12642271"/>
              <a:gd name="connsiteY6" fmla="*/ 914143 h 2509328"/>
              <a:gd name="connsiteX7" fmla="*/ 150102 w 12642271"/>
              <a:gd name="connsiteY7" fmla="*/ 972388 h 2509328"/>
              <a:gd name="connsiteX8" fmla="*/ 0 w 12642271"/>
              <a:gd name="connsiteY8" fmla="*/ 1013054 h 2509328"/>
              <a:gd name="connsiteX9" fmla="*/ 0 w 12642271"/>
              <a:gd name="connsiteY9" fmla="*/ 423960 h 2509328"/>
              <a:gd name="connsiteX10" fmla="*/ 501750 w 12642271"/>
              <a:gd name="connsiteY10" fmla="*/ 375055 h 2509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642271" h="2509328">
                <a:moveTo>
                  <a:pt x="501750" y="375055"/>
                </a:moveTo>
                <a:cubicBezTo>
                  <a:pt x="2887243" y="344176"/>
                  <a:pt x="3685077" y="2411021"/>
                  <a:pt x="6383216" y="564637"/>
                </a:cubicBezTo>
                <a:cubicBezTo>
                  <a:pt x="9261231" y="-1404839"/>
                  <a:pt x="11289322" y="2472570"/>
                  <a:pt x="12625753" y="1690053"/>
                </a:cubicBezTo>
                <a:lnTo>
                  <a:pt x="12642271" y="2396164"/>
                </a:lnTo>
                <a:lnTo>
                  <a:pt x="12513491" y="2428225"/>
                </a:lnTo>
                <a:cubicBezTo>
                  <a:pt x="10407551" y="2907034"/>
                  <a:pt x="9149962" y="1065808"/>
                  <a:pt x="6350981" y="2085715"/>
                </a:cubicBezTo>
                <a:cubicBezTo>
                  <a:pt x="3552001" y="3105623"/>
                  <a:pt x="2383323" y="854406"/>
                  <a:pt x="581885" y="914143"/>
                </a:cubicBezTo>
                <a:cubicBezTo>
                  <a:pt x="442119" y="918778"/>
                  <a:pt x="298543" y="937324"/>
                  <a:pt x="150102" y="972388"/>
                </a:cubicBezTo>
                <a:lnTo>
                  <a:pt x="0" y="1013054"/>
                </a:lnTo>
                <a:lnTo>
                  <a:pt x="0" y="423960"/>
                </a:lnTo>
                <a:cubicBezTo>
                  <a:pt x="175846" y="392638"/>
                  <a:pt x="342717" y="377114"/>
                  <a:pt x="501750" y="375055"/>
                </a:cubicBezTo>
                <a:close/>
              </a:path>
            </a:pathLst>
          </a:custGeom>
          <a:solidFill>
            <a:srgbClr val="20B6BE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任意多边形 33"/>
          <p:cNvSpPr/>
          <p:nvPr/>
        </p:nvSpPr>
        <p:spPr>
          <a:xfrm>
            <a:off x="1" y="4544570"/>
            <a:ext cx="12642271" cy="2134511"/>
          </a:xfrm>
          <a:custGeom>
            <a:avLst/>
            <a:gdLst>
              <a:gd name="connsiteX0" fmla="*/ 501750 w 12642271"/>
              <a:gd name="connsiteY0" fmla="*/ 238 h 2083587"/>
              <a:gd name="connsiteX1" fmla="*/ 6207369 w 12642271"/>
              <a:gd name="connsiteY1" fmla="*/ 1121804 h 2083587"/>
              <a:gd name="connsiteX2" fmla="*/ 12625753 w 12642271"/>
              <a:gd name="connsiteY2" fmla="*/ 1315236 h 2083587"/>
              <a:gd name="connsiteX3" fmla="*/ 12642271 w 12642271"/>
              <a:gd name="connsiteY3" fmla="*/ 2021347 h 2083587"/>
              <a:gd name="connsiteX4" fmla="*/ 12513491 w 12642271"/>
              <a:gd name="connsiteY4" fmla="*/ 2053408 h 2083587"/>
              <a:gd name="connsiteX5" fmla="*/ 6350981 w 12642271"/>
              <a:gd name="connsiteY5" fmla="*/ 1710898 h 2083587"/>
              <a:gd name="connsiteX6" fmla="*/ 581885 w 12642271"/>
              <a:gd name="connsiteY6" fmla="*/ 539326 h 2083587"/>
              <a:gd name="connsiteX7" fmla="*/ 150102 w 12642271"/>
              <a:gd name="connsiteY7" fmla="*/ 597571 h 2083587"/>
              <a:gd name="connsiteX8" fmla="*/ 0 w 12642271"/>
              <a:gd name="connsiteY8" fmla="*/ 638237 h 2083587"/>
              <a:gd name="connsiteX9" fmla="*/ 0 w 12642271"/>
              <a:gd name="connsiteY9" fmla="*/ 49143 h 2083587"/>
              <a:gd name="connsiteX10" fmla="*/ 501750 w 12642271"/>
              <a:gd name="connsiteY10" fmla="*/ 238 h 2083587"/>
              <a:gd name="connsiteX0" fmla="*/ 501750 w 12642271"/>
              <a:gd name="connsiteY0" fmla="*/ 238 h 2134511"/>
              <a:gd name="connsiteX1" fmla="*/ 6207369 w 12642271"/>
              <a:gd name="connsiteY1" fmla="*/ 1121804 h 2134511"/>
              <a:gd name="connsiteX2" fmla="*/ 12625753 w 12642271"/>
              <a:gd name="connsiteY2" fmla="*/ 1315236 h 2134511"/>
              <a:gd name="connsiteX3" fmla="*/ 12642271 w 12642271"/>
              <a:gd name="connsiteY3" fmla="*/ 2021347 h 2134511"/>
              <a:gd name="connsiteX4" fmla="*/ 12513491 w 12642271"/>
              <a:gd name="connsiteY4" fmla="*/ 2053408 h 2134511"/>
              <a:gd name="connsiteX5" fmla="*/ 6350981 w 12642271"/>
              <a:gd name="connsiteY5" fmla="*/ 1710898 h 2134511"/>
              <a:gd name="connsiteX6" fmla="*/ 581885 w 12642271"/>
              <a:gd name="connsiteY6" fmla="*/ 539326 h 2134511"/>
              <a:gd name="connsiteX7" fmla="*/ 150102 w 12642271"/>
              <a:gd name="connsiteY7" fmla="*/ 597571 h 2134511"/>
              <a:gd name="connsiteX8" fmla="*/ 0 w 12642271"/>
              <a:gd name="connsiteY8" fmla="*/ 638237 h 2134511"/>
              <a:gd name="connsiteX9" fmla="*/ 0 w 12642271"/>
              <a:gd name="connsiteY9" fmla="*/ 49143 h 2134511"/>
              <a:gd name="connsiteX10" fmla="*/ 501750 w 12642271"/>
              <a:gd name="connsiteY10" fmla="*/ 238 h 2134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642271" h="2134511">
                <a:moveTo>
                  <a:pt x="501750" y="238"/>
                </a:moveTo>
                <a:cubicBezTo>
                  <a:pt x="2887243" y="-30641"/>
                  <a:pt x="3509230" y="2968188"/>
                  <a:pt x="6207369" y="1121804"/>
                </a:cubicBezTo>
                <a:cubicBezTo>
                  <a:pt x="9085384" y="-847672"/>
                  <a:pt x="11289322" y="2097753"/>
                  <a:pt x="12625753" y="1315236"/>
                </a:cubicBezTo>
                <a:lnTo>
                  <a:pt x="12642271" y="2021347"/>
                </a:lnTo>
                <a:lnTo>
                  <a:pt x="12513491" y="2053408"/>
                </a:lnTo>
                <a:cubicBezTo>
                  <a:pt x="10407551" y="2532217"/>
                  <a:pt x="9149962" y="690991"/>
                  <a:pt x="6350981" y="1710898"/>
                </a:cubicBezTo>
                <a:cubicBezTo>
                  <a:pt x="3552001" y="2730806"/>
                  <a:pt x="2383323" y="479589"/>
                  <a:pt x="581885" y="539326"/>
                </a:cubicBezTo>
                <a:cubicBezTo>
                  <a:pt x="442119" y="543961"/>
                  <a:pt x="298543" y="562507"/>
                  <a:pt x="150102" y="597571"/>
                </a:cubicBezTo>
                <a:lnTo>
                  <a:pt x="0" y="638237"/>
                </a:lnTo>
                <a:lnTo>
                  <a:pt x="0" y="49143"/>
                </a:lnTo>
                <a:cubicBezTo>
                  <a:pt x="175846" y="17821"/>
                  <a:pt x="342717" y="2297"/>
                  <a:pt x="501750" y="238"/>
                </a:cubicBezTo>
                <a:close/>
              </a:path>
            </a:pathLst>
          </a:custGeom>
          <a:solidFill>
            <a:srgbClr val="20B6BE">
              <a:alpha val="4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任意多边形 27"/>
          <p:cNvSpPr/>
          <p:nvPr/>
        </p:nvSpPr>
        <p:spPr>
          <a:xfrm>
            <a:off x="0" y="5008550"/>
            <a:ext cx="12537832" cy="1758355"/>
          </a:xfrm>
          <a:custGeom>
            <a:avLst/>
            <a:gdLst>
              <a:gd name="connsiteX0" fmla="*/ 568728 w 12632431"/>
              <a:gd name="connsiteY0" fmla="*/ 1170 h 1758355"/>
              <a:gd name="connsiteX1" fmla="*/ 6207369 w 12632431"/>
              <a:gd name="connsiteY1" fmla="*/ 1172742 h 1758355"/>
              <a:gd name="connsiteX2" fmla="*/ 12625753 w 12632431"/>
              <a:gd name="connsiteY2" fmla="*/ 1366174 h 1758355"/>
              <a:gd name="connsiteX3" fmla="*/ 12632431 w 12632431"/>
              <a:gd name="connsiteY3" fmla="*/ 1651634 h 1758355"/>
              <a:gd name="connsiteX4" fmla="*/ 12577416 w 12632431"/>
              <a:gd name="connsiteY4" fmla="*/ 1671706 h 1758355"/>
              <a:gd name="connsiteX5" fmla="*/ 6036725 w 12632431"/>
              <a:gd name="connsiteY5" fmla="*/ 1500989 h 1758355"/>
              <a:gd name="connsiteX6" fmla="*/ 43527 w 12632431"/>
              <a:gd name="connsiteY6" fmla="*/ 954701 h 1758355"/>
              <a:gd name="connsiteX7" fmla="*/ 0 w 12632431"/>
              <a:gd name="connsiteY7" fmla="*/ 966331 h 1758355"/>
              <a:gd name="connsiteX8" fmla="*/ 0 w 12632431"/>
              <a:gd name="connsiteY8" fmla="*/ 100081 h 1758355"/>
              <a:gd name="connsiteX9" fmla="*/ 568728 w 12632431"/>
              <a:gd name="connsiteY9" fmla="*/ 1170 h 17583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632431" h="1758355">
                <a:moveTo>
                  <a:pt x="568728" y="1170"/>
                </a:moveTo>
                <a:cubicBezTo>
                  <a:pt x="2329430" y="-58567"/>
                  <a:pt x="3471681" y="2192650"/>
                  <a:pt x="6207369" y="1172742"/>
                </a:cubicBezTo>
                <a:cubicBezTo>
                  <a:pt x="9226060" y="47327"/>
                  <a:pt x="11289322" y="2148691"/>
                  <a:pt x="12625753" y="1366174"/>
                </a:cubicBezTo>
                <a:lnTo>
                  <a:pt x="12632431" y="1651634"/>
                </a:lnTo>
                <a:lnTo>
                  <a:pt x="12577416" y="1671706"/>
                </a:lnTo>
                <a:cubicBezTo>
                  <a:pt x="11110248" y="2124180"/>
                  <a:pt x="8366526" y="613516"/>
                  <a:pt x="6036725" y="1500989"/>
                </a:cubicBezTo>
                <a:cubicBezTo>
                  <a:pt x="3629264" y="2418045"/>
                  <a:pt x="2110499" y="477375"/>
                  <a:pt x="43527" y="954701"/>
                </a:cubicBezTo>
                <a:lnTo>
                  <a:pt x="0" y="966331"/>
                </a:lnTo>
                <a:lnTo>
                  <a:pt x="0" y="100081"/>
                </a:lnTo>
                <a:cubicBezTo>
                  <a:pt x="197827" y="38260"/>
                  <a:pt x="386587" y="7350"/>
                  <a:pt x="568728" y="1170"/>
                </a:cubicBezTo>
                <a:close/>
              </a:path>
            </a:pathLst>
          </a:custGeom>
          <a:solidFill>
            <a:srgbClr val="20B6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6" name="组合 45"/>
          <p:cNvGrpSpPr/>
          <p:nvPr/>
        </p:nvGrpSpPr>
        <p:grpSpPr>
          <a:xfrm>
            <a:off x="2838115" y="2005661"/>
            <a:ext cx="1284558" cy="1284558"/>
            <a:chOff x="2132930" y="1035327"/>
            <a:chExt cx="1307248" cy="1307248"/>
          </a:xfrm>
        </p:grpSpPr>
        <p:grpSp>
          <p:nvGrpSpPr>
            <p:cNvPr id="47" name="组合 46"/>
            <p:cNvGrpSpPr/>
            <p:nvPr/>
          </p:nvGrpSpPr>
          <p:grpSpPr>
            <a:xfrm rot="20755360">
              <a:off x="2132930" y="1035327"/>
              <a:ext cx="1307248" cy="1307248"/>
              <a:chOff x="5153025" y="4019551"/>
              <a:chExt cx="1866899" cy="1866899"/>
            </a:xfrm>
          </p:grpSpPr>
          <p:sp>
            <p:nvSpPr>
              <p:cNvPr id="49" name="椭圆 48"/>
              <p:cNvSpPr/>
              <p:nvPr/>
            </p:nvSpPr>
            <p:spPr>
              <a:xfrm>
                <a:off x="5566468" y="4396051"/>
                <a:ext cx="1047657" cy="1047657"/>
              </a:xfrm>
              <a:prstGeom prst="ellipse">
                <a:avLst/>
              </a:prstGeom>
              <a:solidFill>
                <a:srgbClr val="FFC000"/>
              </a:solidFill>
              <a:ln w="22225">
                <a:solidFill>
                  <a:srgbClr val="FFC000"/>
                </a:solidFill>
              </a:ln>
              <a:effectLst>
                <a:innerShdw blurRad="241300" dist="76200">
                  <a:srgbClr val="FFFF00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50" name="组合 49"/>
              <p:cNvGrpSpPr/>
              <p:nvPr/>
            </p:nvGrpSpPr>
            <p:grpSpPr>
              <a:xfrm>
                <a:off x="6050915" y="4019551"/>
                <a:ext cx="71120" cy="1866899"/>
                <a:chOff x="6072187" y="3914775"/>
                <a:chExt cx="0" cy="2143125"/>
              </a:xfrm>
            </p:grpSpPr>
            <p:cxnSp>
              <p:nvCxnSpPr>
                <p:cNvPr id="60" name="直接连接符 59"/>
                <p:cNvCxnSpPr/>
                <p:nvPr/>
              </p:nvCxnSpPr>
              <p:spPr>
                <a:xfrm>
                  <a:off x="6072187" y="3914775"/>
                  <a:ext cx="0" cy="247650"/>
                </a:xfrm>
                <a:prstGeom prst="line">
                  <a:avLst/>
                </a:prstGeom>
                <a:ln w="88900" cap="rnd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1" name="直接连接符 60"/>
                <p:cNvCxnSpPr/>
                <p:nvPr/>
              </p:nvCxnSpPr>
              <p:spPr>
                <a:xfrm>
                  <a:off x="6072187" y="5810250"/>
                  <a:ext cx="0" cy="247650"/>
                </a:xfrm>
                <a:prstGeom prst="line">
                  <a:avLst/>
                </a:prstGeom>
                <a:ln w="88900" cap="rnd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1" name="组合 50"/>
              <p:cNvGrpSpPr/>
              <p:nvPr/>
            </p:nvGrpSpPr>
            <p:grpSpPr>
              <a:xfrm rot="16200000">
                <a:off x="6050915" y="4019551"/>
                <a:ext cx="71120" cy="1866899"/>
                <a:chOff x="6072187" y="3914775"/>
                <a:chExt cx="0" cy="2143125"/>
              </a:xfrm>
            </p:grpSpPr>
            <p:cxnSp>
              <p:nvCxnSpPr>
                <p:cNvPr id="58" name="直接连接符 57"/>
                <p:cNvCxnSpPr/>
                <p:nvPr/>
              </p:nvCxnSpPr>
              <p:spPr>
                <a:xfrm>
                  <a:off x="6072187" y="3914775"/>
                  <a:ext cx="0" cy="247650"/>
                </a:xfrm>
                <a:prstGeom prst="line">
                  <a:avLst/>
                </a:prstGeom>
                <a:ln w="88900" cap="rnd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" name="直接连接符 58"/>
                <p:cNvCxnSpPr/>
                <p:nvPr/>
              </p:nvCxnSpPr>
              <p:spPr>
                <a:xfrm>
                  <a:off x="6072187" y="5810250"/>
                  <a:ext cx="0" cy="247650"/>
                </a:xfrm>
                <a:prstGeom prst="line">
                  <a:avLst/>
                </a:prstGeom>
                <a:ln w="88900" cap="rnd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2" name="组合 51"/>
              <p:cNvGrpSpPr/>
              <p:nvPr/>
            </p:nvGrpSpPr>
            <p:grpSpPr>
              <a:xfrm rot="2700000">
                <a:off x="6050915" y="4019551"/>
                <a:ext cx="71120" cy="1866899"/>
                <a:chOff x="6072187" y="3914775"/>
                <a:chExt cx="0" cy="2143125"/>
              </a:xfrm>
            </p:grpSpPr>
            <p:cxnSp>
              <p:nvCxnSpPr>
                <p:cNvPr id="56" name="直接连接符 55"/>
                <p:cNvCxnSpPr/>
                <p:nvPr/>
              </p:nvCxnSpPr>
              <p:spPr>
                <a:xfrm>
                  <a:off x="6072187" y="3914775"/>
                  <a:ext cx="0" cy="247650"/>
                </a:xfrm>
                <a:prstGeom prst="line">
                  <a:avLst/>
                </a:prstGeom>
                <a:ln w="88900" cap="rnd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直接连接符 56"/>
                <p:cNvCxnSpPr/>
                <p:nvPr/>
              </p:nvCxnSpPr>
              <p:spPr>
                <a:xfrm>
                  <a:off x="6072187" y="5810250"/>
                  <a:ext cx="0" cy="247650"/>
                </a:xfrm>
                <a:prstGeom prst="line">
                  <a:avLst/>
                </a:prstGeom>
                <a:ln w="88900" cap="rnd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3" name="组合 52"/>
              <p:cNvGrpSpPr/>
              <p:nvPr/>
            </p:nvGrpSpPr>
            <p:grpSpPr>
              <a:xfrm rot="18900000" flipH="1">
                <a:off x="6050915" y="4019551"/>
                <a:ext cx="71120" cy="1866899"/>
                <a:chOff x="6072187" y="3914775"/>
                <a:chExt cx="0" cy="2143125"/>
              </a:xfrm>
            </p:grpSpPr>
            <p:cxnSp>
              <p:nvCxnSpPr>
                <p:cNvPr id="54" name="直接连接符 53"/>
                <p:cNvCxnSpPr/>
                <p:nvPr/>
              </p:nvCxnSpPr>
              <p:spPr>
                <a:xfrm>
                  <a:off x="6072187" y="3914775"/>
                  <a:ext cx="0" cy="247650"/>
                </a:xfrm>
                <a:prstGeom prst="line">
                  <a:avLst/>
                </a:prstGeom>
                <a:ln w="88900" cap="rnd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直接连接符 54"/>
                <p:cNvCxnSpPr/>
                <p:nvPr/>
              </p:nvCxnSpPr>
              <p:spPr>
                <a:xfrm>
                  <a:off x="6072187" y="5810250"/>
                  <a:ext cx="0" cy="247650"/>
                </a:xfrm>
                <a:prstGeom prst="line">
                  <a:avLst/>
                </a:prstGeom>
                <a:ln w="88900" cap="rnd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48" name="弧形 47"/>
            <p:cNvSpPr/>
            <p:nvPr/>
          </p:nvSpPr>
          <p:spPr>
            <a:xfrm>
              <a:off x="2477044" y="1366932"/>
              <a:ext cx="594214" cy="594214"/>
            </a:xfrm>
            <a:prstGeom prst="arc">
              <a:avLst/>
            </a:prstGeom>
            <a:ln w="508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2023781" y="2814062"/>
            <a:ext cx="1862063" cy="1142683"/>
            <a:chOff x="8726219" y="-661205"/>
            <a:chExt cx="2154936" cy="1322409"/>
          </a:xfrm>
        </p:grpSpPr>
        <p:sp>
          <p:nvSpPr>
            <p:cNvPr id="42" name="任意多边形 41"/>
            <p:cNvSpPr/>
            <p:nvPr/>
          </p:nvSpPr>
          <p:spPr>
            <a:xfrm rot="21387068">
              <a:off x="8737941" y="-661205"/>
              <a:ext cx="2143214" cy="1322408"/>
            </a:xfrm>
            <a:custGeom>
              <a:avLst/>
              <a:gdLst>
                <a:gd name="connsiteX0" fmla="*/ 948690 w 2148840"/>
                <a:gd name="connsiteY0" fmla="*/ 0 h 1325880"/>
                <a:gd name="connsiteX1" fmla="*/ 1264643 w 2148840"/>
                <a:gd name="connsiteY1" fmla="*/ 209428 h 1325880"/>
                <a:gd name="connsiteX2" fmla="*/ 1272463 w 2148840"/>
                <a:gd name="connsiteY2" fmla="*/ 234618 h 1325880"/>
                <a:gd name="connsiteX3" fmla="*/ 1318138 w 2148840"/>
                <a:gd name="connsiteY3" fmla="*/ 209827 h 1325880"/>
                <a:gd name="connsiteX4" fmla="*/ 1451610 w 2148840"/>
                <a:gd name="connsiteY4" fmla="*/ 182880 h 1325880"/>
                <a:gd name="connsiteX5" fmla="*/ 1735948 w 2148840"/>
                <a:gd name="connsiteY5" fmla="*/ 334061 h 1325880"/>
                <a:gd name="connsiteX6" fmla="*/ 1754729 w 2148840"/>
                <a:gd name="connsiteY6" fmla="*/ 368663 h 1325880"/>
                <a:gd name="connsiteX7" fmla="*/ 1811161 w 2148840"/>
                <a:gd name="connsiteY7" fmla="*/ 374352 h 1325880"/>
                <a:gd name="connsiteX8" fmla="*/ 2148840 w 2148840"/>
                <a:gd name="connsiteY8" fmla="*/ 788670 h 1325880"/>
                <a:gd name="connsiteX9" fmla="*/ 1725930 w 2148840"/>
                <a:gd name="connsiteY9" fmla="*/ 1211580 h 1325880"/>
                <a:gd name="connsiteX10" fmla="*/ 1489477 w 2148840"/>
                <a:gd name="connsiteY10" fmla="*/ 1139354 h 1325880"/>
                <a:gd name="connsiteX11" fmla="*/ 1436947 w 2148840"/>
                <a:gd name="connsiteY11" fmla="*/ 1096013 h 1325880"/>
                <a:gd name="connsiteX12" fmla="*/ 1420223 w 2148840"/>
                <a:gd name="connsiteY12" fmla="*/ 1126825 h 1325880"/>
                <a:gd name="connsiteX13" fmla="*/ 1045845 w 2148840"/>
                <a:gd name="connsiteY13" fmla="*/ 1325880 h 1325880"/>
                <a:gd name="connsiteX14" fmla="*/ 726597 w 2148840"/>
                <a:gd name="connsiteY14" fmla="*/ 1193643 h 1325880"/>
                <a:gd name="connsiteX15" fmla="*/ 677235 w 2148840"/>
                <a:gd name="connsiteY15" fmla="*/ 1133816 h 1325880"/>
                <a:gd name="connsiteX16" fmla="*/ 643102 w 2148840"/>
                <a:gd name="connsiteY16" fmla="*/ 1152342 h 1325880"/>
                <a:gd name="connsiteX17" fmla="*/ 462915 w 2148840"/>
                <a:gd name="connsiteY17" fmla="*/ 1188720 h 1325880"/>
                <a:gd name="connsiteX18" fmla="*/ 0 w 2148840"/>
                <a:gd name="connsiteY18" fmla="*/ 725805 h 1325880"/>
                <a:gd name="connsiteX19" fmla="*/ 462915 w 2148840"/>
                <a:gd name="connsiteY19" fmla="*/ 262890 h 1325880"/>
                <a:gd name="connsiteX20" fmla="*/ 556209 w 2148840"/>
                <a:gd name="connsiteY20" fmla="*/ 272295 h 1325880"/>
                <a:gd name="connsiteX21" fmla="*/ 611187 w 2148840"/>
                <a:gd name="connsiteY21" fmla="*/ 289361 h 1325880"/>
                <a:gd name="connsiteX22" fmla="*/ 612757 w 2148840"/>
                <a:gd name="connsiteY22" fmla="*/ 273794 h 1325880"/>
                <a:gd name="connsiteX23" fmla="*/ 948690 w 2148840"/>
                <a:gd name="connsiteY23" fmla="*/ 0 h 1325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148840" h="1325880">
                  <a:moveTo>
                    <a:pt x="948690" y="0"/>
                  </a:moveTo>
                  <a:cubicBezTo>
                    <a:pt x="1090723" y="0"/>
                    <a:pt x="1212588" y="86356"/>
                    <a:pt x="1264643" y="209428"/>
                  </a:cubicBezTo>
                  <a:lnTo>
                    <a:pt x="1272463" y="234618"/>
                  </a:lnTo>
                  <a:lnTo>
                    <a:pt x="1318138" y="209827"/>
                  </a:lnTo>
                  <a:cubicBezTo>
                    <a:pt x="1359162" y="192475"/>
                    <a:pt x="1404265" y="182880"/>
                    <a:pt x="1451610" y="182880"/>
                  </a:cubicBezTo>
                  <a:cubicBezTo>
                    <a:pt x="1569971" y="182880"/>
                    <a:pt x="1674326" y="242849"/>
                    <a:pt x="1735948" y="334061"/>
                  </a:cubicBezTo>
                  <a:lnTo>
                    <a:pt x="1754729" y="368663"/>
                  </a:lnTo>
                  <a:lnTo>
                    <a:pt x="1811161" y="374352"/>
                  </a:lnTo>
                  <a:cubicBezTo>
                    <a:pt x="2003874" y="413787"/>
                    <a:pt x="2148840" y="584299"/>
                    <a:pt x="2148840" y="788670"/>
                  </a:cubicBezTo>
                  <a:cubicBezTo>
                    <a:pt x="2148840" y="1022237"/>
                    <a:pt x="1959497" y="1211580"/>
                    <a:pt x="1725930" y="1211580"/>
                  </a:cubicBezTo>
                  <a:cubicBezTo>
                    <a:pt x="1638342" y="1211580"/>
                    <a:pt x="1556974" y="1184954"/>
                    <a:pt x="1489477" y="1139354"/>
                  </a:cubicBezTo>
                  <a:lnTo>
                    <a:pt x="1436947" y="1096013"/>
                  </a:lnTo>
                  <a:lnTo>
                    <a:pt x="1420223" y="1126825"/>
                  </a:lnTo>
                  <a:cubicBezTo>
                    <a:pt x="1339088" y="1246920"/>
                    <a:pt x="1201688" y="1325880"/>
                    <a:pt x="1045845" y="1325880"/>
                  </a:cubicBezTo>
                  <a:cubicBezTo>
                    <a:pt x="921171" y="1325880"/>
                    <a:pt x="808300" y="1275346"/>
                    <a:pt x="726597" y="1193643"/>
                  </a:cubicBezTo>
                  <a:lnTo>
                    <a:pt x="677235" y="1133816"/>
                  </a:lnTo>
                  <a:lnTo>
                    <a:pt x="643102" y="1152342"/>
                  </a:lnTo>
                  <a:cubicBezTo>
                    <a:pt x="587720" y="1175767"/>
                    <a:pt x="526830" y="1188720"/>
                    <a:pt x="462915" y="1188720"/>
                  </a:cubicBezTo>
                  <a:cubicBezTo>
                    <a:pt x="207254" y="1188720"/>
                    <a:pt x="0" y="981466"/>
                    <a:pt x="0" y="725805"/>
                  </a:cubicBezTo>
                  <a:cubicBezTo>
                    <a:pt x="0" y="470144"/>
                    <a:pt x="207254" y="262890"/>
                    <a:pt x="462915" y="262890"/>
                  </a:cubicBezTo>
                  <a:cubicBezTo>
                    <a:pt x="494873" y="262890"/>
                    <a:pt x="526074" y="266128"/>
                    <a:pt x="556209" y="272295"/>
                  </a:cubicBezTo>
                  <a:lnTo>
                    <a:pt x="611187" y="289361"/>
                  </a:lnTo>
                  <a:lnTo>
                    <a:pt x="612757" y="273794"/>
                  </a:lnTo>
                  <a:cubicBezTo>
                    <a:pt x="644731" y="117540"/>
                    <a:pt x="782984" y="0"/>
                    <a:pt x="948690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rgbClr val="91F0FD"/>
              </a:solidFill>
            </a:ln>
            <a:effectLst>
              <a:outerShdw blurRad="215900" dist="76200" dir="6600000" algn="t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4" name="任意多边形 43"/>
            <p:cNvSpPr/>
            <p:nvPr/>
          </p:nvSpPr>
          <p:spPr>
            <a:xfrm rot="21387068">
              <a:off x="8726219" y="-661204"/>
              <a:ext cx="2143214" cy="1322408"/>
            </a:xfrm>
            <a:custGeom>
              <a:avLst/>
              <a:gdLst>
                <a:gd name="connsiteX0" fmla="*/ 948690 w 2148840"/>
                <a:gd name="connsiteY0" fmla="*/ 0 h 1325880"/>
                <a:gd name="connsiteX1" fmla="*/ 1264643 w 2148840"/>
                <a:gd name="connsiteY1" fmla="*/ 209428 h 1325880"/>
                <a:gd name="connsiteX2" fmla="*/ 1272463 w 2148840"/>
                <a:gd name="connsiteY2" fmla="*/ 234618 h 1325880"/>
                <a:gd name="connsiteX3" fmla="*/ 1318138 w 2148840"/>
                <a:gd name="connsiteY3" fmla="*/ 209827 h 1325880"/>
                <a:gd name="connsiteX4" fmla="*/ 1451610 w 2148840"/>
                <a:gd name="connsiteY4" fmla="*/ 182880 h 1325880"/>
                <a:gd name="connsiteX5" fmla="*/ 1735948 w 2148840"/>
                <a:gd name="connsiteY5" fmla="*/ 334061 h 1325880"/>
                <a:gd name="connsiteX6" fmla="*/ 1754729 w 2148840"/>
                <a:gd name="connsiteY6" fmla="*/ 368663 h 1325880"/>
                <a:gd name="connsiteX7" fmla="*/ 1811161 w 2148840"/>
                <a:gd name="connsiteY7" fmla="*/ 374352 h 1325880"/>
                <a:gd name="connsiteX8" fmla="*/ 2148840 w 2148840"/>
                <a:gd name="connsiteY8" fmla="*/ 788670 h 1325880"/>
                <a:gd name="connsiteX9" fmla="*/ 1725930 w 2148840"/>
                <a:gd name="connsiteY9" fmla="*/ 1211580 h 1325880"/>
                <a:gd name="connsiteX10" fmla="*/ 1489477 w 2148840"/>
                <a:gd name="connsiteY10" fmla="*/ 1139354 h 1325880"/>
                <a:gd name="connsiteX11" fmla="*/ 1436947 w 2148840"/>
                <a:gd name="connsiteY11" fmla="*/ 1096013 h 1325880"/>
                <a:gd name="connsiteX12" fmla="*/ 1420223 w 2148840"/>
                <a:gd name="connsiteY12" fmla="*/ 1126825 h 1325880"/>
                <a:gd name="connsiteX13" fmla="*/ 1045845 w 2148840"/>
                <a:gd name="connsiteY13" fmla="*/ 1325880 h 1325880"/>
                <a:gd name="connsiteX14" fmla="*/ 726597 w 2148840"/>
                <a:gd name="connsiteY14" fmla="*/ 1193643 h 1325880"/>
                <a:gd name="connsiteX15" fmla="*/ 677235 w 2148840"/>
                <a:gd name="connsiteY15" fmla="*/ 1133816 h 1325880"/>
                <a:gd name="connsiteX16" fmla="*/ 643102 w 2148840"/>
                <a:gd name="connsiteY16" fmla="*/ 1152342 h 1325880"/>
                <a:gd name="connsiteX17" fmla="*/ 462915 w 2148840"/>
                <a:gd name="connsiteY17" fmla="*/ 1188720 h 1325880"/>
                <a:gd name="connsiteX18" fmla="*/ 0 w 2148840"/>
                <a:gd name="connsiteY18" fmla="*/ 725805 h 1325880"/>
                <a:gd name="connsiteX19" fmla="*/ 462915 w 2148840"/>
                <a:gd name="connsiteY19" fmla="*/ 262890 h 1325880"/>
                <a:gd name="connsiteX20" fmla="*/ 556209 w 2148840"/>
                <a:gd name="connsiteY20" fmla="*/ 272295 h 1325880"/>
                <a:gd name="connsiteX21" fmla="*/ 611187 w 2148840"/>
                <a:gd name="connsiteY21" fmla="*/ 289361 h 1325880"/>
                <a:gd name="connsiteX22" fmla="*/ 612757 w 2148840"/>
                <a:gd name="connsiteY22" fmla="*/ 273794 h 1325880"/>
                <a:gd name="connsiteX23" fmla="*/ 948690 w 2148840"/>
                <a:gd name="connsiteY23" fmla="*/ 0 h 1325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148840" h="1325880">
                  <a:moveTo>
                    <a:pt x="948690" y="0"/>
                  </a:moveTo>
                  <a:cubicBezTo>
                    <a:pt x="1090723" y="0"/>
                    <a:pt x="1212588" y="86356"/>
                    <a:pt x="1264643" y="209428"/>
                  </a:cubicBezTo>
                  <a:lnTo>
                    <a:pt x="1272463" y="234618"/>
                  </a:lnTo>
                  <a:lnTo>
                    <a:pt x="1318138" y="209827"/>
                  </a:lnTo>
                  <a:cubicBezTo>
                    <a:pt x="1359162" y="192475"/>
                    <a:pt x="1404265" y="182880"/>
                    <a:pt x="1451610" y="182880"/>
                  </a:cubicBezTo>
                  <a:cubicBezTo>
                    <a:pt x="1569971" y="182880"/>
                    <a:pt x="1674326" y="242849"/>
                    <a:pt x="1735948" y="334061"/>
                  </a:cubicBezTo>
                  <a:lnTo>
                    <a:pt x="1754729" y="368663"/>
                  </a:lnTo>
                  <a:lnTo>
                    <a:pt x="1811161" y="374352"/>
                  </a:lnTo>
                  <a:cubicBezTo>
                    <a:pt x="2003874" y="413787"/>
                    <a:pt x="2148840" y="584299"/>
                    <a:pt x="2148840" y="788670"/>
                  </a:cubicBezTo>
                  <a:cubicBezTo>
                    <a:pt x="2148840" y="1022237"/>
                    <a:pt x="1959497" y="1211580"/>
                    <a:pt x="1725930" y="1211580"/>
                  </a:cubicBezTo>
                  <a:cubicBezTo>
                    <a:pt x="1638342" y="1211580"/>
                    <a:pt x="1556974" y="1184954"/>
                    <a:pt x="1489477" y="1139354"/>
                  </a:cubicBezTo>
                  <a:lnTo>
                    <a:pt x="1436947" y="1096013"/>
                  </a:lnTo>
                  <a:lnTo>
                    <a:pt x="1420223" y="1126825"/>
                  </a:lnTo>
                  <a:cubicBezTo>
                    <a:pt x="1339088" y="1246920"/>
                    <a:pt x="1201688" y="1325880"/>
                    <a:pt x="1045845" y="1325880"/>
                  </a:cubicBezTo>
                  <a:cubicBezTo>
                    <a:pt x="921171" y="1325880"/>
                    <a:pt x="808300" y="1275346"/>
                    <a:pt x="726597" y="1193643"/>
                  </a:cubicBezTo>
                  <a:lnTo>
                    <a:pt x="677235" y="1133816"/>
                  </a:lnTo>
                  <a:lnTo>
                    <a:pt x="643102" y="1152342"/>
                  </a:lnTo>
                  <a:cubicBezTo>
                    <a:pt x="587720" y="1175767"/>
                    <a:pt x="526830" y="1188720"/>
                    <a:pt x="462915" y="1188720"/>
                  </a:cubicBezTo>
                  <a:cubicBezTo>
                    <a:pt x="207254" y="1188720"/>
                    <a:pt x="0" y="981466"/>
                    <a:pt x="0" y="725805"/>
                  </a:cubicBezTo>
                  <a:cubicBezTo>
                    <a:pt x="0" y="470144"/>
                    <a:pt x="207254" y="262890"/>
                    <a:pt x="462915" y="262890"/>
                  </a:cubicBezTo>
                  <a:cubicBezTo>
                    <a:pt x="494873" y="262890"/>
                    <a:pt x="526074" y="266128"/>
                    <a:pt x="556209" y="272295"/>
                  </a:cubicBezTo>
                  <a:lnTo>
                    <a:pt x="611187" y="289361"/>
                  </a:lnTo>
                  <a:lnTo>
                    <a:pt x="612757" y="273794"/>
                  </a:lnTo>
                  <a:cubicBezTo>
                    <a:pt x="644731" y="117540"/>
                    <a:pt x="782984" y="0"/>
                    <a:pt x="948690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rgbClr val="91F0FD"/>
              </a:solidFill>
            </a:ln>
            <a:effectLst>
              <a:innerShdw blurRad="355600" dist="114300" dir="3600000">
                <a:srgbClr val="19B4C9">
                  <a:alpha val="32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62" name="组合 61"/>
          <p:cNvGrpSpPr/>
          <p:nvPr/>
        </p:nvGrpSpPr>
        <p:grpSpPr>
          <a:xfrm rot="19652793">
            <a:off x="4085745" y="1713594"/>
            <a:ext cx="646818" cy="655654"/>
            <a:chOff x="2817684" y="410418"/>
            <a:chExt cx="604235" cy="612489"/>
          </a:xfrm>
        </p:grpSpPr>
        <p:grpSp>
          <p:nvGrpSpPr>
            <p:cNvPr id="63" name="组合 62"/>
            <p:cNvGrpSpPr/>
            <p:nvPr/>
          </p:nvGrpSpPr>
          <p:grpSpPr>
            <a:xfrm rot="21335217">
              <a:off x="2817684" y="410418"/>
              <a:ext cx="604235" cy="612489"/>
              <a:chOff x="7973451" y="5027358"/>
              <a:chExt cx="1573291" cy="1594779"/>
            </a:xfrm>
          </p:grpSpPr>
          <p:sp>
            <p:nvSpPr>
              <p:cNvPr id="65" name="五角星 2"/>
              <p:cNvSpPr/>
              <p:nvPr/>
            </p:nvSpPr>
            <p:spPr>
              <a:xfrm rot="20480842">
                <a:off x="7975659" y="5027358"/>
                <a:ext cx="1571083" cy="1580289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" fmla="*/ 0 w 914398"/>
                  <a:gd name="connsiteY0" fmla="*/ 349269 h 923906"/>
                  <a:gd name="connsiteX1" fmla="*/ 262139 w 914398"/>
                  <a:gd name="connsiteY1" fmla="*/ 223173 h 923906"/>
                  <a:gd name="connsiteX2" fmla="*/ 457199 w 914398"/>
                  <a:gd name="connsiteY2" fmla="*/ 0 h 923906"/>
                  <a:gd name="connsiteX3" fmla="*/ 652259 w 914398"/>
                  <a:gd name="connsiteY3" fmla="*/ 223173 h 923906"/>
                  <a:gd name="connsiteX4" fmla="*/ 914398 w 914398"/>
                  <a:gd name="connsiteY4" fmla="*/ 349269 h 923906"/>
                  <a:gd name="connsiteX5" fmla="*/ 772813 w 914398"/>
                  <a:gd name="connsiteY5" fmla="*/ 613293 h 923906"/>
                  <a:gd name="connsiteX6" fmla="*/ 739764 w 914398"/>
                  <a:gd name="connsiteY6" fmla="*/ 914398 h 923906"/>
                  <a:gd name="connsiteX7" fmla="*/ 457199 w 914398"/>
                  <a:gd name="connsiteY7" fmla="*/ 854400 h 923906"/>
                  <a:gd name="connsiteX8" fmla="*/ 174634 w 914398"/>
                  <a:gd name="connsiteY8" fmla="*/ 914398 h 923906"/>
                  <a:gd name="connsiteX9" fmla="*/ 141585 w 914398"/>
                  <a:gd name="connsiteY9" fmla="*/ 613293 h 923906"/>
                  <a:gd name="connsiteX10" fmla="*/ 0 w 914398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18524" h="923906">
                    <a:moveTo>
                      <a:pt x="2063" y="349269"/>
                    </a:moveTo>
                    <a:cubicBezTo>
                      <a:pt x="22155" y="284249"/>
                      <a:pt x="188002" y="281384"/>
                      <a:pt x="264202" y="223173"/>
                    </a:cubicBezTo>
                    <a:cubicBezTo>
                      <a:pt x="340402" y="164962"/>
                      <a:pt x="394242" y="0"/>
                      <a:pt x="459262" y="0"/>
                    </a:cubicBezTo>
                    <a:cubicBezTo>
                      <a:pt x="524282" y="0"/>
                      <a:pt x="578122" y="164962"/>
                      <a:pt x="654322" y="223173"/>
                    </a:cubicBezTo>
                    <a:cubicBezTo>
                      <a:pt x="730522" y="281384"/>
                      <a:pt x="896369" y="284249"/>
                      <a:pt x="916461" y="349269"/>
                    </a:cubicBezTo>
                    <a:cubicBezTo>
                      <a:pt x="936553" y="414289"/>
                      <a:pt x="803982" y="519105"/>
                      <a:pt x="774876" y="613293"/>
                    </a:cubicBezTo>
                    <a:cubicBezTo>
                      <a:pt x="745770" y="707481"/>
                      <a:pt x="794429" y="874213"/>
                      <a:pt x="741827" y="914398"/>
                    </a:cubicBezTo>
                    <a:cubicBezTo>
                      <a:pt x="689225" y="954583"/>
                      <a:pt x="553450" y="854400"/>
                      <a:pt x="459262" y="854400"/>
                    </a:cubicBezTo>
                    <a:cubicBezTo>
                      <a:pt x="365074" y="874399"/>
                      <a:pt x="257367" y="928196"/>
                      <a:pt x="176697" y="914398"/>
                    </a:cubicBezTo>
                    <a:cubicBezTo>
                      <a:pt x="96027" y="900600"/>
                      <a:pt x="172754" y="707481"/>
                      <a:pt x="143648" y="613293"/>
                    </a:cubicBezTo>
                    <a:cubicBezTo>
                      <a:pt x="114542" y="519105"/>
                      <a:pt x="-18029" y="414289"/>
                      <a:pt x="2063" y="349269"/>
                    </a:cubicBezTo>
                    <a:close/>
                  </a:path>
                </a:pathLst>
              </a:custGeom>
              <a:solidFill>
                <a:srgbClr val="C4EF39"/>
              </a:solidFill>
              <a:ln w="63500">
                <a:noFill/>
              </a:ln>
              <a:effectLst>
                <a:outerShdw blurRad="190500" dist="63500" dir="5400000" algn="t" rotWithShape="0">
                  <a:prstClr val="black">
                    <a:alpha val="2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baseline="-25000"/>
              </a:p>
            </p:txBody>
          </p:sp>
          <p:sp>
            <p:nvSpPr>
              <p:cNvPr id="66" name="五角星 2"/>
              <p:cNvSpPr/>
              <p:nvPr/>
            </p:nvSpPr>
            <p:spPr>
              <a:xfrm rot="20480842">
                <a:off x="7973451" y="5041848"/>
                <a:ext cx="1571083" cy="1580289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" fmla="*/ 0 w 914398"/>
                  <a:gd name="connsiteY0" fmla="*/ 349269 h 923906"/>
                  <a:gd name="connsiteX1" fmla="*/ 262139 w 914398"/>
                  <a:gd name="connsiteY1" fmla="*/ 223173 h 923906"/>
                  <a:gd name="connsiteX2" fmla="*/ 457199 w 914398"/>
                  <a:gd name="connsiteY2" fmla="*/ 0 h 923906"/>
                  <a:gd name="connsiteX3" fmla="*/ 652259 w 914398"/>
                  <a:gd name="connsiteY3" fmla="*/ 223173 h 923906"/>
                  <a:gd name="connsiteX4" fmla="*/ 914398 w 914398"/>
                  <a:gd name="connsiteY4" fmla="*/ 349269 h 923906"/>
                  <a:gd name="connsiteX5" fmla="*/ 772813 w 914398"/>
                  <a:gd name="connsiteY5" fmla="*/ 613293 h 923906"/>
                  <a:gd name="connsiteX6" fmla="*/ 739764 w 914398"/>
                  <a:gd name="connsiteY6" fmla="*/ 914398 h 923906"/>
                  <a:gd name="connsiteX7" fmla="*/ 457199 w 914398"/>
                  <a:gd name="connsiteY7" fmla="*/ 854400 h 923906"/>
                  <a:gd name="connsiteX8" fmla="*/ 174634 w 914398"/>
                  <a:gd name="connsiteY8" fmla="*/ 914398 h 923906"/>
                  <a:gd name="connsiteX9" fmla="*/ 141585 w 914398"/>
                  <a:gd name="connsiteY9" fmla="*/ 613293 h 923906"/>
                  <a:gd name="connsiteX10" fmla="*/ 0 w 914398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18524" h="923906">
                    <a:moveTo>
                      <a:pt x="2063" y="349269"/>
                    </a:moveTo>
                    <a:cubicBezTo>
                      <a:pt x="22155" y="284249"/>
                      <a:pt x="188002" y="281384"/>
                      <a:pt x="264202" y="223173"/>
                    </a:cubicBezTo>
                    <a:cubicBezTo>
                      <a:pt x="340402" y="164962"/>
                      <a:pt x="394242" y="0"/>
                      <a:pt x="459262" y="0"/>
                    </a:cubicBezTo>
                    <a:cubicBezTo>
                      <a:pt x="524282" y="0"/>
                      <a:pt x="578122" y="164962"/>
                      <a:pt x="654322" y="223173"/>
                    </a:cubicBezTo>
                    <a:cubicBezTo>
                      <a:pt x="730522" y="281384"/>
                      <a:pt x="896369" y="284249"/>
                      <a:pt x="916461" y="349269"/>
                    </a:cubicBezTo>
                    <a:cubicBezTo>
                      <a:pt x="936553" y="414289"/>
                      <a:pt x="803982" y="519105"/>
                      <a:pt x="774876" y="613293"/>
                    </a:cubicBezTo>
                    <a:cubicBezTo>
                      <a:pt x="745770" y="707481"/>
                      <a:pt x="794429" y="874213"/>
                      <a:pt x="741827" y="914398"/>
                    </a:cubicBezTo>
                    <a:cubicBezTo>
                      <a:pt x="689225" y="954583"/>
                      <a:pt x="553450" y="854400"/>
                      <a:pt x="459262" y="854400"/>
                    </a:cubicBezTo>
                    <a:cubicBezTo>
                      <a:pt x="365074" y="874399"/>
                      <a:pt x="257367" y="928196"/>
                      <a:pt x="176697" y="914398"/>
                    </a:cubicBezTo>
                    <a:cubicBezTo>
                      <a:pt x="96027" y="900600"/>
                      <a:pt x="172754" y="707481"/>
                      <a:pt x="143648" y="613293"/>
                    </a:cubicBezTo>
                    <a:cubicBezTo>
                      <a:pt x="114542" y="519105"/>
                      <a:pt x="-18029" y="414289"/>
                      <a:pt x="2063" y="349269"/>
                    </a:cubicBezTo>
                    <a:close/>
                  </a:path>
                </a:pathLst>
              </a:custGeom>
              <a:solidFill>
                <a:srgbClr val="FF8FA7"/>
              </a:solidFill>
              <a:ln w="25400">
                <a:solidFill>
                  <a:schemeClr val="bg1"/>
                </a:solidFill>
              </a:ln>
              <a:effectLst>
                <a:innerShdw blurRad="368300">
                  <a:srgbClr val="FF3B65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baseline="-25000" dirty="0">
                  <a:solidFill>
                    <a:srgbClr val="FF0000"/>
                  </a:solidFill>
                  <a:highlight>
                    <a:srgbClr val="FFFF00"/>
                  </a:highlight>
                </a:endParaRPr>
              </a:p>
            </p:txBody>
          </p:sp>
        </p:grpSp>
        <p:sp>
          <p:nvSpPr>
            <p:cNvPr id="64" name="弧形 63"/>
            <p:cNvSpPr/>
            <p:nvPr/>
          </p:nvSpPr>
          <p:spPr>
            <a:xfrm rot="15881703">
              <a:off x="2988235" y="627531"/>
              <a:ext cx="197224" cy="197224"/>
            </a:xfrm>
            <a:prstGeom prst="arc">
              <a:avLst>
                <a:gd name="adj1" fmla="val 16200000"/>
                <a:gd name="adj2" fmla="val 20358260"/>
              </a:avLst>
            </a:prstGeom>
            <a:ln w="41275">
              <a:solidFill>
                <a:schemeClr val="bg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67" name="组合 66"/>
          <p:cNvGrpSpPr/>
          <p:nvPr/>
        </p:nvGrpSpPr>
        <p:grpSpPr>
          <a:xfrm rot="2224307">
            <a:off x="3342173" y="810008"/>
            <a:ext cx="592456" cy="581562"/>
            <a:chOff x="10646778" y="4753862"/>
            <a:chExt cx="751521" cy="737702"/>
          </a:xfrm>
        </p:grpSpPr>
        <p:sp>
          <p:nvSpPr>
            <p:cNvPr id="68" name="五角星 2"/>
            <p:cNvSpPr/>
            <p:nvPr/>
          </p:nvSpPr>
          <p:spPr>
            <a:xfrm rot="20227648" flipH="1">
              <a:off x="10648573" y="4753862"/>
              <a:ext cx="749726" cy="728735"/>
            </a:xfrm>
            <a:custGeom>
              <a:avLst/>
              <a:gdLst>
                <a:gd name="connsiteX0" fmla="*/ 1 w 914400"/>
                <a:gd name="connsiteY0" fmla="*/ 349269 h 914400"/>
                <a:gd name="connsiteX1" fmla="*/ 262140 w 914400"/>
                <a:gd name="connsiteY1" fmla="*/ 223173 h 914400"/>
                <a:gd name="connsiteX2" fmla="*/ 457200 w 914400"/>
                <a:gd name="connsiteY2" fmla="*/ 0 h 914400"/>
                <a:gd name="connsiteX3" fmla="*/ 652260 w 914400"/>
                <a:gd name="connsiteY3" fmla="*/ 223173 h 914400"/>
                <a:gd name="connsiteX4" fmla="*/ 914399 w 914400"/>
                <a:gd name="connsiteY4" fmla="*/ 349269 h 914400"/>
                <a:gd name="connsiteX5" fmla="*/ 772814 w 914400"/>
                <a:gd name="connsiteY5" fmla="*/ 613293 h 914400"/>
                <a:gd name="connsiteX6" fmla="*/ 739765 w 914400"/>
                <a:gd name="connsiteY6" fmla="*/ 914398 h 914400"/>
                <a:gd name="connsiteX7" fmla="*/ 457200 w 914400"/>
                <a:gd name="connsiteY7" fmla="*/ 854400 h 914400"/>
                <a:gd name="connsiteX8" fmla="*/ 174635 w 914400"/>
                <a:gd name="connsiteY8" fmla="*/ 914398 h 914400"/>
                <a:gd name="connsiteX9" fmla="*/ 141586 w 914400"/>
                <a:gd name="connsiteY9" fmla="*/ 613293 h 914400"/>
                <a:gd name="connsiteX10" fmla="*/ 1 w 914400"/>
                <a:gd name="connsiteY10" fmla="*/ 349269 h 914400"/>
                <a:gd name="connsiteX0" fmla="*/ 0 w 914398"/>
                <a:gd name="connsiteY0" fmla="*/ 349269 h 923906"/>
                <a:gd name="connsiteX1" fmla="*/ 262139 w 914398"/>
                <a:gd name="connsiteY1" fmla="*/ 223173 h 923906"/>
                <a:gd name="connsiteX2" fmla="*/ 457199 w 914398"/>
                <a:gd name="connsiteY2" fmla="*/ 0 h 923906"/>
                <a:gd name="connsiteX3" fmla="*/ 652259 w 914398"/>
                <a:gd name="connsiteY3" fmla="*/ 223173 h 923906"/>
                <a:gd name="connsiteX4" fmla="*/ 914398 w 914398"/>
                <a:gd name="connsiteY4" fmla="*/ 349269 h 923906"/>
                <a:gd name="connsiteX5" fmla="*/ 772813 w 914398"/>
                <a:gd name="connsiteY5" fmla="*/ 613293 h 923906"/>
                <a:gd name="connsiteX6" fmla="*/ 739764 w 914398"/>
                <a:gd name="connsiteY6" fmla="*/ 914398 h 923906"/>
                <a:gd name="connsiteX7" fmla="*/ 457199 w 914398"/>
                <a:gd name="connsiteY7" fmla="*/ 854400 h 923906"/>
                <a:gd name="connsiteX8" fmla="*/ 174634 w 914398"/>
                <a:gd name="connsiteY8" fmla="*/ 914398 h 923906"/>
                <a:gd name="connsiteX9" fmla="*/ 141585 w 914398"/>
                <a:gd name="connsiteY9" fmla="*/ 613293 h 923906"/>
                <a:gd name="connsiteX10" fmla="*/ 0 w 914398"/>
                <a:gd name="connsiteY10" fmla="*/ 349269 h 923906"/>
                <a:gd name="connsiteX0" fmla="*/ 0 w 916461"/>
                <a:gd name="connsiteY0" fmla="*/ 349269 h 923906"/>
                <a:gd name="connsiteX1" fmla="*/ 262139 w 916461"/>
                <a:gd name="connsiteY1" fmla="*/ 223173 h 923906"/>
                <a:gd name="connsiteX2" fmla="*/ 457199 w 916461"/>
                <a:gd name="connsiteY2" fmla="*/ 0 h 923906"/>
                <a:gd name="connsiteX3" fmla="*/ 652259 w 916461"/>
                <a:gd name="connsiteY3" fmla="*/ 223173 h 923906"/>
                <a:gd name="connsiteX4" fmla="*/ 914398 w 916461"/>
                <a:gd name="connsiteY4" fmla="*/ 349269 h 923906"/>
                <a:gd name="connsiteX5" fmla="*/ 772813 w 916461"/>
                <a:gd name="connsiteY5" fmla="*/ 613293 h 923906"/>
                <a:gd name="connsiteX6" fmla="*/ 739764 w 916461"/>
                <a:gd name="connsiteY6" fmla="*/ 914398 h 923906"/>
                <a:gd name="connsiteX7" fmla="*/ 457199 w 916461"/>
                <a:gd name="connsiteY7" fmla="*/ 854400 h 923906"/>
                <a:gd name="connsiteX8" fmla="*/ 174634 w 916461"/>
                <a:gd name="connsiteY8" fmla="*/ 914398 h 923906"/>
                <a:gd name="connsiteX9" fmla="*/ 141585 w 916461"/>
                <a:gd name="connsiteY9" fmla="*/ 613293 h 923906"/>
                <a:gd name="connsiteX10" fmla="*/ 0 w 916461"/>
                <a:gd name="connsiteY10" fmla="*/ 349269 h 923906"/>
                <a:gd name="connsiteX0" fmla="*/ 0 w 916461"/>
                <a:gd name="connsiteY0" fmla="*/ 349269 h 923906"/>
                <a:gd name="connsiteX1" fmla="*/ 262139 w 916461"/>
                <a:gd name="connsiteY1" fmla="*/ 223173 h 923906"/>
                <a:gd name="connsiteX2" fmla="*/ 457199 w 916461"/>
                <a:gd name="connsiteY2" fmla="*/ 0 h 923906"/>
                <a:gd name="connsiteX3" fmla="*/ 652259 w 916461"/>
                <a:gd name="connsiteY3" fmla="*/ 223173 h 923906"/>
                <a:gd name="connsiteX4" fmla="*/ 914398 w 916461"/>
                <a:gd name="connsiteY4" fmla="*/ 349269 h 923906"/>
                <a:gd name="connsiteX5" fmla="*/ 772813 w 916461"/>
                <a:gd name="connsiteY5" fmla="*/ 613293 h 923906"/>
                <a:gd name="connsiteX6" fmla="*/ 739764 w 916461"/>
                <a:gd name="connsiteY6" fmla="*/ 914398 h 923906"/>
                <a:gd name="connsiteX7" fmla="*/ 457199 w 916461"/>
                <a:gd name="connsiteY7" fmla="*/ 854400 h 923906"/>
                <a:gd name="connsiteX8" fmla="*/ 174634 w 916461"/>
                <a:gd name="connsiteY8" fmla="*/ 914398 h 923906"/>
                <a:gd name="connsiteX9" fmla="*/ 141585 w 916461"/>
                <a:gd name="connsiteY9" fmla="*/ 613293 h 923906"/>
                <a:gd name="connsiteX10" fmla="*/ 0 w 916461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18524" h="923906">
                  <a:moveTo>
                    <a:pt x="2063" y="349269"/>
                  </a:moveTo>
                  <a:cubicBezTo>
                    <a:pt x="22155" y="284249"/>
                    <a:pt x="188002" y="281384"/>
                    <a:pt x="264202" y="223173"/>
                  </a:cubicBezTo>
                  <a:cubicBezTo>
                    <a:pt x="340402" y="164962"/>
                    <a:pt x="394242" y="0"/>
                    <a:pt x="459262" y="0"/>
                  </a:cubicBezTo>
                  <a:cubicBezTo>
                    <a:pt x="524282" y="0"/>
                    <a:pt x="578122" y="164962"/>
                    <a:pt x="654322" y="223173"/>
                  </a:cubicBezTo>
                  <a:cubicBezTo>
                    <a:pt x="730522" y="281384"/>
                    <a:pt x="896369" y="284249"/>
                    <a:pt x="916461" y="349269"/>
                  </a:cubicBezTo>
                  <a:cubicBezTo>
                    <a:pt x="936553" y="414289"/>
                    <a:pt x="803982" y="519105"/>
                    <a:pt x="774876" y="613293"/>
                  </a:cubicBezTo>
                  <a:cubicBezTo>
                    <a:pt x="745770" y="707481"/>
                    <a:pt x="794429" y="874213"/>
                    <a:pt x="741827" y="914398"/>
                  </a:cubicBezTo>
                  <a:cubicBezTo>
                    <a:pt x="689225" y="954583"/>
                    <a:pt x="553450" y="854400"/>
                    <a:pt x="459262" y="854400"/>
                  </a:cubicBezTo>
                  <a:cubicBezTo>
                    <a:pt x="365074" y="874399"/>
                    <a:pt x="257367" y="928196"/>
                    <a:pt x="176697" y="914398"/>
                  </a:cubicBezTo>
                  <a:cubicBezTo>
                    <a:pt x="96027" y="900600"/>
                    <a:pt x="172754" y="707481"/>
                    <a:pt x="143648" y="613293"/>
                  </a:cubicBezTo>
                  <a:cubicBezTo>
                    <a:pt x="114542" y="519105"/>
                    <a:pt x="-18029" y="414289"/>
                    <a:pt x="2063" y="349269"/>
                  </a:cubicBezTo>
                  <a:close/>
                </a:path>
              </a:pathLst>
            </a:custGeom>
            <a:solidFill>
              <a:schemeClr val="bg1"/>
            </a:solidFill>
            <a:ln w="15875">
              <a:noFill/>
            </a:ln>
            <a:effectLst>
              <a:outerShdw blurRad="76200" dist="50800" dir="5400000" algn="t" rotWithShape="0">
                <a:prstClr val="black">
                  <a:alpha val="1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69" name="组合 68"/>
            <p:cNvGrpSpPr/>
            <p:nvPr/>
          </p:nvGrpSpPr>
          <p:grpSpPr>
            <a:xfrm>
              <a:off x="10646778" y="4762829"/>
              <a:ext cx="749726" cy="728735"/>
              <a:chOff x="11012539" y="4493889"/>
              <a:chExt cx="749726" cy="728735"/>
            </a:xfrm>
          </p:grpSpPr>
          <p:sp>
            <p:nvSpPr>
              <p:cNvPr id="70" name="五角星 2"/>
              <p:cNvSpPr/>
              <p:nvPr/>
            </p:nvSpPr>
            <p:spPr>
              <a:xfrm rot="20227648" flipH="1">
                <a:off x="11012539" y="4493889"/>
                <a:ext cx="749726" cy="728735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" fmla="*/ 0 w 914398"/>
                  <a:gd name="connsiteY0" fmla="*/ 349269 h 923906"/>
                  <a:gd name="connsiteX1" fmla="*/ 262139 w 914398"/>
                  <a:gd name="connsiteY1" fmla="*/ 223173 h 923906"/>
                  <a:gd name="connsiteX2" fmla="*/ 457199 w 914398"/>
                  <a:gd name="connsiteY2" fmla="*/ 0 h 923906"/>
                  <a:gd name="connsiteX3" fmla="*/ 652259 w 914398"/>
                  <a:gd name="connsiteY3" fmla="*/ 223173 h 923906"/>
                  <a:gd name="connsiteX4" fmla="*/ 914398 w 914398"/>
                  <a:gd name="connsiteY4" fmla="*/ 349269 h 923906"/>
                  <a:gd name="connsiteX5" fmla="*/ 772813 w 914398"/>
                  <a:gd name="connsiteY5" fmla="*/ 613293 h 923906"/>
                  <a:gd name="connsiteX6" fmla="*/ 739764 w 914398"/>
                  <a:gd name="connsiteY6" fmla="*/ 914398 h 923906"/>
                  <a:gd name="connsiteX7" fmla="*/ 457199 w 914398"/>
                  <a:gd name="connsiteY7" fmla="*/ 854400 h 923906"/>
                  <a:gd name="connsiteX8" fmla="*/ 174634 w 914398"/>
                  <a:gd name="connsiteY8" fmla="*/ 914398 h 923906"/>
                  <a:gd name="connsiteX9" fmla="*/ 141585 w 914398"/>
                  <a:gd name="connsiteY9" fmla="*/ 613293 h 923906"/>
                  <a:gd name="connsiteX10" fmla="*/ 0 w 914398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18524" h="923906">
                    <a:moveTo>
                      <a:pt x="2063" y="349269"/>
                    </a:moveTo>
                    <a:cubicBezTo>
                      <a:pt x="22155" y="284249"/>
                      <a:pt x="188002" y="281384"/>
                      <a:pt x="264202" y="223173"/>
                    </a:cubicBezTo>
                    <a:cubicBezTo>
                      <a:pt x="340402" y="164962"/>
                      <a:pt x="394242" y="0"/>
                      <a:pt x="459262" y="0"/>
                    </a:cubicBezTo>
                    <a:cubicBezTo>
                      <a:pt x="524282" y="0"/>
                      <a:pt x="578122" y="164962"/>
                      <a:pt x="654322" y="223173"/>
                    </a:cubicBezTo>
                    <a:cubicBezTo>
                      <a:pt x="730522" y="281384"/>
                      <a:pt x="896369" y="284249"/>
                      <a:pt x="916461" y="349269"/>
                    </a:cubicBezTo>
                    <a:cubicBezTo>
                      <a:pt x="936553" y="414289"/>
                      <a:pt x="803982" y="519105"/>
                      <a:pt x="774876" y="613293"/>
                    </a:cubicBezTo>
                    <a:cubicBezTo>
                      <a:pt x="745770" y="707481"/>
                      <a:pt x="794429" y="874213"/>
                      <a:pt x="741827" y="914398"/>
                    </a:cubicBezTo>
                    <a:cubicBezTo>
                      <a:pt x="689225" y="954583"/>
                      <a:pt x="553450" y="854400"/>
                      <a:pt x="459262" y="854400"/>
                    </a:cubicBezTo>
                    <a:cubicBezTo>
                      <a:pt x="365074" y="874399"/>
                      <a:pt x="257367" y="928196"/>
                      <a:pt x="176697" y="914398"/>
                    </a:cubicBezTo>
                    <a:cubicBezTo>
                      <a:pt x="96027" y="900600"/>
                      <a:pt x="172754" y="707481"/>
                      <a:pt x="143648" y="613293"/>
                    </a:cubicBezTo>
                    <a:cubicBezTo>
                      <a:pt x="114542" y="519105"/>
                      <a:pt x="-18029" y="414289"/>
                      <a:pt x="2063" y="349269"/>
                    </a:cubicBezTo>
                    <a:close/>
                  </a:path>
                </a:pathLst>
              </a:custGeom>
              <a:solidFill>
                <a:srgbClr val="FFFF00"/>
              </a:solidFill>
              <a:ln w="15875">
                <a:solidFill>
                  <a:srgbClr val="FFFF00"/>
                </a:solidFill>
              </a:ln>
              <a:effectLst>
                <a:innerShdw blurRad="292100">
                  <a:srgbClr val="FFC000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1" name="五角星 2"/>
              <p:cNvSpPr/>
              <p:nvPr/>
            </p:nvSpPr>
            <p:spPr>
              <a:xfrm rot="20424262">
                <a:off x="11046365" y="4655056"/>
                <a:ext cx="290576" cy="221980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" fmla="*/ 0 w 914398"/>
                  <a:gd name="connsiteY0" fmla="*/ 349269 h 923906"/>
                  <a:gd name="connsiteX1" fmla="*/ 262139 w 914398"/>
                  <a:gd name="connsiteY1" fmla="*/ 223173 h 923906"/>
                  <a:gd name="connsiteX2" fmla="*/ 457199 w 914398"/>
                  <a:gd name="connsiteY2" fmla="*/ 0 h 923906"/>
                  <a:gd name="connsiteX3" fmla="*/ 652259 w 914398"/>
                  <a:gd name="connsiteY3" fmla="*/ 223173 h 923906"/>
                  <a:gd name="connsiteX4" fmla="*/ 914398 w 914398"/>
                  <a:gd name="connsiteY4" fmla="*/ 349269 h 923906"/>
                  <a:gd name="connsiteX5" fmla="*/ 772813 w 914398"/>
                  <a:gd name="connsiteY5" fmla="*/ 613293 h 923906"/>
                  <a:gd name="connsiteX6" fmla="*/ 739764 w 914398"/>
                  <a:gd name="connsiteY6" fmla="*/ 914398 h 923906"/>
                  <a:gd name="connsiteX7" fmla="*/ 457199 w 914398"/>
                  <a:gd name="connsiteY7" fmla="*/ 854400 h 923906"/>
                  <a:gd name="connsiteX8" fmla="*/ 174634 w 914398"/>
                  <a:gd name="connsiteY8" fmla="*/ 914398 h 923906"/>
                  <a:gd name="connsiteX9" fmla="*/ 141585 w 914398"/>
                  <a:gd name="connsiteY9" fmla="*/ 613293 h 923906"/>
                  <a:gd name="connsiteX10" fmla="*/ 0 w 914398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654322 w 918524"/>
                  <a:gd name="connsiteY0" fmla="*/ 223173 h 923906"/>
                  <a:gd name="connsiteX1" fmla="*/ 916461 w 918524"/>
                  <a:gd name="connsiteY1" fmla="*/ 349269 h 923906"/>
                  <a:gd name="connsiteX2" fmla="*/ 774876 w 918524"/>
                  <a:gd name="connsiteY2" fmla="*/ 613293 h 923906"/>
                  <a:gd name="connsiteX3" fmla="*/ 741827 w 918524"/>
                  <a:gd name="connsiteY3" fmla="*/ 914398 h 923906"/>
                  <a:gd name="connsiteX4" fmla="*/ 459262 w 918524"/>
                  <a:gd name="connsiteY4" fmla="*/ 854400 h 923906"/>
                  <a:gd name="connsiteX5" fmla="*/ 176697 w 918524"/>
                  <a:gd name="connsiteY5" fmla="*/ 914398 h 923906"/>
                  <a:gd name="connsiteX6" fmla="*/ 143648 w 918524"/>
                  <a:gd name="connsiteY6" fmla="*/ 613293 h 923906"/>
                  <a:gd name="connsiteX7" fmla="*/ 2063 w 918524"/>
                  <a:gd name="connsiteY7" fmla="*/ 349269 h 923906"/>
                  <a:gd name="connsiteX8" fmla="*/ 264202 w 918524"/>
                  <a:gd name="connsiteY8" fmla="*/ 223173 h 923906"/>
                  <a:gd name="connsiteX9" fmla="*/ 459262 w 918524"/>
                  <a:gd name="connsiteY9" fmla="*/ 0 h 923906"/>
                  <a:gd name="connsiteX10" fmla="*/ 715845 w 918524"/>
                  <a:gd name="connsiteY10" fmla="*/ 284696 h 923906"/>
                  <a:gd name="connsiteX0" fmla="*/ 916461 w 918524"/>
                  <a:gd name="connsiteY0" fmla="*/ 349269 h 923906"/>
                  <a:gd name="connsiteX1" fmla="*/ 774876 w 918524"/>
                  <a:gd name="connsiteY1" fmla="*/ 613293 h 923906"/>
                  <a:gd name="connsiteX2" fmla="*/ 741827 w 918524"/>
                  <a:gd name="connsiteY2" fmla="*/ 914398 h 923906"/>
                  <a:gd name="connsiteX3" fmla="*/ 459262 w 918524"/>
                  <a:gd name="connsiteY3" fmla="*/ 854400 h 923906"/>
                  <a:gd name="connsiteX4" fmla="*/ 176697 w 918524"/>
                  <a:gd name="connsiteY4" fmla="*/ 914398 h 923906"/>
                  <a:gd name="connsiteX5" fmla="*/ 143648 w 918524"/>
                  <a:gd name="connsiteY5" fmla="*/ 613293 h 923906"/>
                  <a:gd name="connsiteX6" fmla="*/ 2063 w 918524"/>
                  <a:gd name="connsiteY6" fmla="*/ 349269 h 923906"/>
                  <a:gd name="connsiteX7" fmla="*/ 264202 w 918524"/>
                  <a:gd name="connsiteY7" fmla="*/ 223173 h 923906"/>
                  <a:gd name="connsiteX8" fmla="*/ 459262 w 918524"/>
                  <a:gd name="connsiteY8" fmla="*/ 0 h 923906"/>
                  <a:gd name="connsiteX9" fmla="*/ 715845 w 918524"/>
                  <a:gd name="connsiteY9" fmla="*/ 284696 h 923906"/>
                  <a:gd name="connsiteX0" fmla="*/ 774876 w 774876"/>
                  <a:gd name="connsiteY0" fmla="*/ 613293 h 923906"/>
                  <a:gd name="connsiteX1" fmla="*/ 741827 w 774876"/>
                  <a:gd name="connsiteY1" fmla="*/ 914398 h 923906"/>
                  <a:gd name="connsiteX2" fmla="*/ 459262 w 774876"/>
                  <a:gd name="connsiteY2" fmla="*/ 854400 h 923906"/>
                  <a:gd name="connsiteX3" fmla="*/ 176697 w 774876"/>
                  <a:gd name="connsiteY3" fmla="*/ 914398 h 923906"/>
                  <a:gd name="connsiteX4" fmla="*/ 143648 w 774876"/>
                  <a:gd name="connsiteY4" fmla="*/ 613293 h 923906"/>
                  <a:gd name="connsiteX5" fmla="*/ 2063 w 774876"/>
                  <a:gd name="connsiteY5" fmla="*/ 349269 h 923906"/>
                  <a:gd name="connsiteX6" fmla="*/ 264202 w 774876"/>
                  <a:gd name="connsiteY6" fmla="*/ 223173 h 923906"/>
                  <a:gd name="connsiteX7" fmla="*/ 459262 w 774876"/>
                  <a:gd name="connsiteY7" fmla="*/ 0 h 923906"/>
                  <a:gd name="connsiteX8" fmla="*/ 715845 w 774876"/>
                  <a:gd name="connsiteY8" fmla="*/ 284696 h 923906"/>
                  <a:gd name="connsiteX0" fmla="*/ 741827 w 741827"/>
                  <a:gd name="connsiteY0" fmla="*/ 914398 h 923906"/>
                  <a:gd name="connsiteX1" fmla="*/ 459262 w 741827"/>
                  <a:gd name="connsiteY1" fmla="*/ 854400 h 923906"/>
                  <a:gd name="connsiteX2" fmla="*/ 176697 w 741827"/>
                  <a:gd name="connsiteY2" fmla="*/ 914398 h 923906"/>
                  <a:gd name="connsiteX3" fmla="*/ 143648 w 741827"/>
                  <a:gd name="connsiteY3" fmla="*/ 613293 h 923906"/>
                  <a:gd name="connsiteX4" fmla="*/ 2063 w 741827"/>
                  <a:gd name="connsiteY4" fmla="*/ 349269 h 923906"/>
                  <a:gd name="connsiteX5" fmla="*/ 264202 w 741827"/>
                  <a:gd name="connsiteY5" fmla="*/ 223173 h 923906"/>
                  <a:gd name="connsiteX6" fmla="*/ 459262 w 741827"/>
                  <a:gd name="connsiteY6" fmla="*/ 0 h 923906"/>
                  <a:gd name="connsiteX7" fmla="*/ 715845 w 741827"/>
                  <a:gd name="connsiteY7" fmla="*/ 284696 h 923906"/>
                  <a:gd name="connsiteX0" fmla="*/ 459262 w 715845"/>
                  <a:gd name="connsiteY0" fmla="*/ 854400 h 916632"/>
                  <a:gd name="connsiteX1" fmla="*/ 176697 w 715845"/>
                  <a:gd name="connsiteY1" fmla="*/ 914398 h 916632"/>
                  <a:gd name="connsiteX2" fmla="*/ 143648 w 715845"/>
                  <a:gd name="connsiteY2" fmla="*/ 613293 h 916632"/>
                  <a:gd name="connsiteX3" fmla="*/ 2063 w 715845"/>
                  <a:gd name="connsiteY3" fmla="*/ 349269 h 916632"/>
                  <a:gd name="connsiteX4" fmla="*/ 264202 w 715845"/>
                  <a:gd name="connsiteY4" fmla="*/ 223173 h 916632"/>
                  <a:gd name="connsiteX5" fmla="*/ 459262 w 715845"/>
                  <a:gd name="connsiteY5" fmla="*/ 0 h 916632"/>
                  <a:gd name="connsiteX6" fmla="*/ 715845 w 715845"/>
                  <a:gd name="connsiteY6" fmla="*/ 284696 h 916632"/>
                  <a:gd name="connsiteX0" fmla="*/ 176697 w 715845"/>
                  <a:gd name="connsiteY0" fmla="*/ 914398 h 914398"/>
                  <a:gd name="connsiteX1" fmla="*/ 143648 w 715845"/>
                  <a:gd name="connsiteY1" fmla="*/ 613293 h 914398"/>
                  <a:gd name="connsiteX2" fmla="*/ 2063 w 715845"/>
                  <a:gd name="connsiteY2" fmla="*/ 349269 h 914398"/>
                  <a:gd name="connsiteX3" fmla="*/ 264202 w 715845"/>
                  <a:gd name="connsiteY3" fmla="*/ 223173 h 914398"/>
                  <a:gd name="connsiteX4" fmla="*/ 459262 w 715845"/>
                  <a:gd name="connsiteY4" fmla="*/ 0 h 914398"/>
                  <a:gd name="connsiteX5" fmla="*/ 715845 w 715845"/>
                  <a:gd name="connsiteY5" fmla="*/ 284696 h 914398"/>
                  <a:gd name="connsiteX0" fmla="*/ 143648 w 715845"/>
                  <a:gd name="connsiteY0" fmla="*/ 613293 h 613293"/>
                  <a:gd name="connsiteX1" fmla="*/ 2063 w 715845"/>
                  <a:gd name="connsiteY1" fmla="*/ 349269 h 613293"/>
                  <a:gd name="connsiteX2" fmla="*/ 264202 w 715845"/>
                  <a:gd name="connsiteY2" fmla="*/ 223173 h 613293"/>
                  <a:gd name="connsiteX3" fmla="*/ 459262 w 715845"/>
                  <a:gd name="connsiteY3" fmla="*/ 0 h 613293"/>
                  <a:gd name="connsiteX4" fmla="*/ 715845 w 715845"/>
                  <a:gd name="connsiteY4" fmla="*/ 284696 h 613293"/>
                  <a:gd name="connsiteX0" fmla="*/ 0 w 713782"/>
                  <a:gd name="connsiteY0" fmla="*/ 349269 h 349269"/>
                  <a:gd name="connsiteX1" fmla="*/ 262139 w 713782"/>
                  <a:gd name="connsiteY1" fmla="*/ 223173 h 349269"/>
                  <a:gd name="connsiteX2" fmla="*/ 457199 w 713782"/>
                  <a:gd name="connsiteY2" fmla="*/ 0 h 349269"/>
                  <a:gd name="connsiteX3" fmla="*/ 713782 w 713782"/>
                  <a:gd name="connsiteY3" fmla="*/ 284696 h 349269"/>
                  <a:gd name="connsiteX0" fmla="*/ 0 w 457199"/>
                  <a:gd name="connsiteY0" fmla="*/ 349269 h 349269"/>
                  <a:gd name="connsiteX1" fmla="*/ 262139 w 457199"/>
                  <a:gd name="connsiteY1" fmla="*/ 223173 h 349269"/>
                  <a:gd name="connsiteX2" fmla="*/ 457199 w 457199"/>
                  <a:gd name="connsiteY2" fmla="*/ 0 h 349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57199" h="349269">
                    <a:moveTo>
                      <a:pt x="0" y="349269"/>
                    </a:moveTo>
                    <a:cubicBezTo>
                      <a:pt x="20092" y="284249"/>
                      <a:pt x="185939" y="281384"/>
                      <a:pt x="262139" y="223173"/>
                    </a:cubicBezTo>
                    <a:cubicBezTo>
                      <a:pt x="338339" y="164962"/>
                      <a:pt x="392179" y="0"/>
                      <a:pt x="457199" y="0"/>
                    </a:cubicBezTo>
                  </a:path>
                </a:pathLst>
              </a:custGeom>
              <a:noFill/>
              <a:ln w="28575" cap="rnd">
                <a:solidFill>
                  <a:schemeClr val="bg1">
                    <a:alpha val="89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2" name="五角星 2"/>
              <p:cNvSpPr/>
              <p:nvPr/>
            </p:nvSpPr>
            <p:spPr>
              <a:xfrm rot="6997346">
                <a:off x="11587935" y="4901938"/>
                <a:ext cx="128719" cy="147271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" fmla="*/ 0 w 914398"/>
                  <a:gd name="connsiteY0" fmla="*/ 349269 h 923906"/>
                  <a:gd name="connsiteX1" fmla="*/ 262139 w 914398"/>
                  <a:gd name="connsiteY1" fmla="*/ 223173 h 923906"/>
                  <a:gd name="connsiteX2" fmla="*/ 457199 w 914398"/>
                  <a:gd name="connsiteY2" fmla="*/ 0 h 923906"/>
                  <a:gd name="connsiteX3" fmla="*/ 652259 w 914398"/>
                  <a:gd name="connsiteY3" fmla="*/ 223173 h 923906"/>
                  <a:gd name="connsiteX4" fmla="*/ 914398 w 914398"/>
                  <a:gd name="connsiteY4" fmla="*/ 349269 h 923906"/>
                  <a:gd name="connsiteX5" fmla="*/ 772813 w 914398"/>
                  <a:gd name="connsiteY5" fmla="*/ 613293 h 923906"/>
                  <a:gd name="connsiteX6" fmla="*/ 739764 w 914398"/>
                  <a:gd name="connsiteY6" fmla="*/ 914398 h 923906"/>
                  <a:gd name="connsiteX7" fmla="*/ 457199 w 914398"/>
                  <a:gd name="connsiteY7" fmla="*/ 854400 h 923906"/>
                  <a:gd name="connsiteX8" fmla="*/ 174634 w 914398"/>
                  <a:gd name="connsiteY8" fmla="*/ 914398 h 923906"/>
                  <a:gd name="connsiteX9" fmla="*/ 141585 w 914398"/>
                  <a:gd name="connsiteY9" fmla="*/ 613293 h 923906"/>
                  <a:gd name="connsiteX10" fmla="*/ 0 w 914398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654322 w 918524"/>
                  <a:gd name="connsiteY0" fmla="*/ 223173 h 923906"/>
                  <a:gd name="connsiteX1" fmla="*/ 916461 w 918524"/>
                  <a:gd name="connsiteY1" fmla="*/ 349269 h 923906"/>
                  <a:gd name="connsiteX2" fmla="*/ 774876 w 918524"/>
                  <a:gd name="connsiteY2" fmla="*/ 613293 h 923906"/>
                  <a:gd name="connsiteX3" fmla="*/ 741827 w 918524"/>
                  <a:gd name="connsiteY3" fmla="*/ 914398 h 923906"/>
                  <a:gd name="connsiteX4" fmla="*/ 459262 w 918524"/>
                  <a:gd name="connsiteY4" fmla="*/ 854400 h 923906"/>
                  <a:gd name="connsiteX5" fmla="*/ 176697 w 918524"/>
                  <a:gd name="connsiteY5" fmla="*/ 914398 h 923906"/>
                  <a:gd name="connsiteX6" fmla="*/ 143648 w 918524"/>
                  <a:gd name="connsiteY6" fmla="*/ 613293 h 923906"/>
                  <a:gd name="connsiteX7" fmla="*/ 2063 w 918524"/>
                  <a:gd name="connsiteY7" fmla="*/ 349269 h 923906"/>
                  <a:gd name="connsiteX8" fmla="*/ 264202 w 918524"/>
                  <a:gd name="connsiteY8" fmla="*/ 223173 h 923906"/>
                  <a:gd name="connsiteX9" fmla="*/ 459262 w 918524"/>
                  <a:gd name="connsiteY9" fmla="*/ 0 h 923906"/>
                  <a:gd name="connsiteX10" fmla="*/ 715845 w 918524"/>
                  <a:gd name="connsiteY10" fmla="*/ 284696 h 923906"/>
                  <a:gd name="connsiteX0" fmla="*/ 916461 w 918524"/>
                  <a:gd name="connsiteY0" fmla="*/ 349269 h 923906"/>
                  <a:gd name="connsiteX1" fmla="*/ 774876 w 918524"/>
                  <a:gd name="connsiteY1" fmla="*/ 613293 h 923906"/>
                  <a:gd name="connsiteX2" fmla="*/ 741827 w 918524"/>
                  <a:gd name="connsiteY2" fmla="*/ 914398 h 923906"/>
                  <a:gd name="connsiteX3" fmla="*/ 459262 w 918524"/>
                  <a:gd name="connsiteY3" fmla="*/ 854400 h 923906"/>
                  <a:gd name="connsiteX4" fmla="*/ 176697 w 918524"/>
                  <a:gd name="connsiteY4" fmla="*/ 914398 h 923906"/>
                  <a:gd name="connsiteX5" fmla="*/ 143648 w 918524"/>
                  <a:gd name="connsiteY5" fmla="*/ 613293 h 923906"/>
                  <a:gd name="connsiteX6" fmla="*/ 2063 w 918524"/>
                  <a:gd name="connsiteY6" fmla="*/ 349269 h 923906"/>
                  <a:gd name="connsiteX7" fmla="*/ 264202 w 918524"/>
                  <a:gd name="connsiteY7" fmla="*/ 223173 h 923906"/>
                  <a:gd name="connsiteX8" fmla="*/ 459262 w 918524"/>
                  <a:gd name="connsiteY8" fmla="*/ 0 h 923906"/>
                  <a:gd name="connsiteX9" fmla="*/ 715845 w 918524"/>
                  <a:gd name="connsiteY9" fmla="*/ 284696 h 923906"/>
                  <a:gd name="connsiteX0" fmla="*/ 774876 w 774876"/>
                  <a:gd name="connsiteY0" fmla="*/ 613293 h 923906"/>
                  <a:gd name="connsiteX1" fmla="*/ 741827 w 774876"/>
                  <a:gd name="connsiteY1" fmla="*/ 914398 h 923906"/>
                  <a:gd name="connsiteX2" fmla="*/ 459262 w 774876"/>
                  <a:gd name="connsiteY2" fmla="*/ 854400 h 923906"/>
                  <a:gd name="connsiteX3" fmla="*/ 176697 w 774876"/>
                  <a:gd name="connsiteY3" fmla="*/ 914398 h 923906"/>
                  <a:gd name="connsiteX4" fmla="*/ 143648 w 774876"/>
                  <a:gd name="connsiteY4" fmla="*/ 613293 h 923906"/>
                  <a:gd name="connsiteX5" fmla="*/ 2063 w 774876"/>
                  <a:gd name="connsiteY5" fmla="*/ 349269 h 923906"/>
                  <a:gd name="connsiteX6" fmla="*/ 264202 w 774876"/>
                  <a:gd name="connsiteY6" fmla="*/ 223173 h 923906"/>
                  <a:gd name="connsiteX7" fmla="*/ 459262 w 774876"/>
                  <a:gd name="connsiteY7" fmla="*/ 0 h 923906"/>
                  <a:gd name="connsiteX8" fmla="*/ 715845 w 774876"/>
                  <a:gd name="connsiteY8" fmla="*/ 284696 h 923906"/>
                  <a:gd name="connsiteX0" fmla="*/ 741827 w 741827"/>
                  <a:gd name="connsiteY0" fmla="*/ 914398 h 923906"/>
                  <a:gd name="connsiteX1" fmla="*/ 459262 w 741827"/>
                  <a:gd name="connsiteY1" fmla="*/ 854400 h 923906"/>
                  <a:gd name="connsiteX2" fmla="*/ 176697 w 741827"/>
                  <a:gd name="connsiteY2" fmla="*/ 914398 h 923906"/>
                  <a:gd name="connsiteX3" fmla="*/ 143648 w 741827"/>
                  <a:gd name="connsiteY3" fmla="*/ 613293 h 923906"/>
                  <a:gd name="connsiteX4" fmla="*/ 2063 w 741827"/>
                  <a:gd name="connsiteY4" fmla="*/ 349269 h 923906"/>
                  <a:gd name="connsiteX5" fmla="*/ 264202 w 741827"/>
                  <a:gd name="connsiteY5" fmla="*/ 223173 h 923906"/>
                  <a:gd name="connsiteX6" fmla="*/ 459262 w 741827"/>
                  <a:gd name="connsiteY6" fmla="*/ 0 h 923906"/>
                  <a:gd name="connsiteX7" fmla="*/ 715845 w 741827"/>
                  <a:gd name="connsiteY7" fmla="*/ 284696 h 923906"/>
                  <a:gd name="connsiteX0" fmla="*/ 459262 w 715845"/>
                  <a:gd name="connsiteY0" fmla="*/ 854400 h 916632"/>
                  <a:gd name="connsiteX1" fmla="*/ 176697 w 715845"/>
                  <a:gd name="connsiteY1" fmla="*/ 914398 h 916632"/>
                  <a:gd name="connsiteX2" fmla="*/ 143648 w 715845"/>
                  <a:gd name="connsiteY2" fmla="*/ 613293 h 916632"/>
                  <a:gd name="connsiteX3" fmla="*/ 2063 w 715845"/>
                  <a:gd name="connsiteY3" fmla="*/ 349269 h 916632"/>
                  <a:gd name="connsiteX4" fmla="*/ 264202 w 715845"/>
                  <a:gd name="connsiteY4" fmla="*/ 223173 h 916632"/>
                  <a:gd name="connsiteX5" fmla="*/ 459262 w 715845"/>
                  <a:gd name="connsiteY5" fmla="*/ 0 h 916632"/>
                  <a:gd name="connsiteX6" fmla="*/ 715845 w 715845"/>
                  <a:gd name="connsiteY6" fmla="*/ 284696 h 916632"/>
                  <a:gd name="connsiteX0" fmla="*/ 176697 w 715845"/>
                  <a:gd name="connsiteY0" fmla="*/ 914398 h 914398"/>
                  <a:gd name="connsiteX1" fmla="*/ 143648 w 715845"/>
                  <a:gd name="connsiteY1" fmla="*/ 613293 h 914398"/>
                  <a:gd name="connsiteX2" fmla="*/ 2063 w 715845"/>
                  <a:gd name="connsiteY2" fmla="*/ 349269 h 914398"/>
                  <a:gd name="connsiteX3" fmla="*/ 264202 w 715845"/>
                  <a:gd name="connsiteY3" fmla="*/ 223173 h 914398"/>
                  <a:gd name="connsiteX4" fmla="*/ 459262 w 715845"/>
                  <a:gd name="connsiteY4" fmla="*/ 0 h 914398"/>
                  <a:gd name="connsiteX5" fmla="*/ 715845 w 715845"/>
                  <a:gd name="connsiteY5" fmla="*/ 284696 h 914398"/>
                  <a:gd name="connsiteX0" fmla="*/ 143648 w 715845"/>
                  <a:gd name="connsiteY0" fmla="*/ 613293 h 613293"/>
                  <a:gd name="connsiteX1" fmla="*/ 2063 w 715845"/>
                  <a:gd name="connsiteY1" fmla="*/ 349269 h 613293"/>
                  <a:gd name="connsiteX2" fmla="*/ 264202 w 715845"/>
                  <a:gd name="connsiteY2" fmla="*/ 223173 h 613293"/>
                  <a:gd name="connsiteX3" fmla="*/ 459262 w 715845"/>
                  <a:gd name="connsiteY3" fmla="*/ 0 h 613293"/>
                  <a:gd name="connsiteX4" fmla="*/ 715845 w 715845"/>
                  <a:gd name="connsiteY4" fmla="*/ 284696 h 613293"/>
                  <a:gd name="connsiteX0" fmla="*/ 0 w 713782"/>
                  <a:gd name="connsiteY0" fmla="*/ 349269 h 349269"/>
                  <a:gd name="connsiteX1" fmla="*/ 262139 w 713782"/>
                  <a:gd name="connsiteY1" fmla="*/ 223173 h 349269"/>
                  <a:gd name="connsiteX2" fmla="*/ 457199 w 713782"/>
                  <a:gd name="connsiteY2" fmla="*/ 0 h 349269"/>
                  <a:gd name="connsiteX3" fmla="*/ 713782 w 713782"/>
                  <a:gd name="connsiteY3" fmla="*/ 284696 h 349269"/>
                  <a:gd name="connsiteX0" fmla="*/ 0 w 457199"/>
                  <a:gd name="connsiteY0" fmla="*/ 349269 h 349269"/>
                  <a:gd name="connsiteX1" fmla="*/ 262139 w 457199"/>
                  <a:gd name="connsiteY1" fmla="*/ 223173 h 349269"/>
                  <a:gd name="connsiteX2" fmla="*/ 457199 w 457199"/>
                  <a:gd name="connsiteY2" fmla="*/ 0 h 349269"/>
                  <a:gd name="connsiteX0" fmla="*/ 0 w 195060"/>
                  <a:gd name="connsiteY0" fmla="*/ 223173 h 223173"/>
                  <a:gd name="connsiteX1" fmla="*/ 195060 w 195060"/>
                  <a:gd name="connsiteY1" fmla="*/ 0 h 2231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95060" h="223173">
                    <a:moveTo>
                      <a:pt x="0" y="223173"/>
                    </a:moveTo>
                    <a:cubicBezTo>
                      <a:pt x="76200" y="164962"/>
                      <a:pt x="130040" y="0"/>
                      <a:pt x="195060" y="0"/>
                    </a:cubicBezTo>
                  </a:path>
                </a:pathLst>
              </a:custGeom>
              <a:noFill/>
              <a:ln w="28575" cap="rnd">
                <a:solidFill>
                  <a:schemeClr val="bg1">
                    <a:alpha val="69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73" name="组合 72"/>
          <p:cNvGrpSpPr/>
          <p:nvPr/>
        </p:nvGrpSpPr>
        <p:grpSpPr>
          <a:xfrm rot="1562261">
            <a:off x="2951529" y="2474270"/>
            <a:ext cx="679899" cy="667396"/>
            <a:chOff x="10646778" y="4753862"/>
            <a:chExt cx="751521" cy="737702"/>
          </a:xfrm>
        </p:grpSpPr>
        <p:sp>
          <p:nvSpPr>
            <p:cNvPr id="74" name="五角星 2"/>
            <p:cNvSpPr/>
            <p:nvPr/>
          </p:nvSpPr>
          <p:spPr>
            <a:xfrm rot="20227648" flipH="1">
              <a:off x="10648573" y="4753862"/>
              <a:ext cx="749726" cy="728735"/>
            </a:xfrm>
            <a:custGeom>
              <a:avLst/>
              <a:gdLst>
                <a:gd name="connsiteX0" fmla="*/ 1 w 914400"/>
                <a:gd name="connsiteY0" fmla="*/ 349269 h 914400"/>
                <a:gd name="connsiteX1" fmla="*/ 262140 w 914400"/>
                <a:gd name="connsiteY1" fmla="*/ 223173 h 914400"/>
                <a:gd name="connsiteX2" fmla="*/ 457200 w 914400"/>
                <a:gd name="connsiteY2" fmla="*/ 0 h 914400"/>
                <a:gd name="connsiteX3" fmla="*/ 652260 w 914400"/>
                <a:gd name="connsiteY3" fmla="*/ 223173 h 914400"/>
                <a:gd name="connsiteX4" fmla="*/ 914399 w 914400"/>
                <a:gd name="connsiteY4" fmla="*/ 349269 h 914400"/>
                <a:gd name="connsiteX5" fmla="*/ 772814 w 914400"/>
                <a:gd name="connsiteY5" fmla="*/ 613293 h 914400"/>
                <a:gd name="connsiteX6" fmla="*/ 739765 w 914400"/>
                <a:gd name="connsiteY6" fmla="*/ 914398 h 914400"/>
                <a:gd name="connsiteX7" fmla="*/ 457200 w 914400"/>
                <a:gd name="connsiteY7" fmla="*/ 854400 h 914400"/>
                <a:gd name="connsiteX8" fmla="*/ 174635 w 914400"/>
                <a:gd name="connsiteY8" fmla="*/ 914398 h 914400"/>
                <a:gd name="connsiteX9" fmla="*/ 141586 w 914400"/>
                <a:gd name="connsiteY9" fmla="*/ 613293 h 914400"/>
                <a:gd name="connsiteX10" fmla="*/ 1 w 914400"/>
                <a:gd name="connsiteY10" fmla="*/ 349269 h 914400"/>
                <a:gd name="connsiteX0" fmla="*/ 0 w 914398"/>
                <a:gd name="connsiteY0" fmla="*/ 349269 h 923906"/>
                <a:gd name="connsiteX1" fmla="*/ 262139 w 914398"/>
                <a:gd name="connsiteY1" fmla="*/ 223173 h 923906"/>
                <a:gd name="connsiteX2" fmla="*/ 457199 w 914398"/>
                <a:gd name="connsiteY2" fmla="*/ 0 h 923906"/>
                <a:gd name="connsiteX3" fmla="*/ 652259 w 914398"/>
                <a:gd name="connsiteY3" fmla="*/ 223173 h 923906"/>
                <a:gd name="connsiteX4" fmla="*/ 914398 w 914398"/>
                <a:gd name="connsiteY4" fmla="*/ 349269 h 923906"/>
                <a:gd name="connsiteX5" fmla="*/ 772813 w 914398"/>
                <a:gd name="connsiteY5" fmla="*/ 613293 h 923906"/>
                <a:gd name="connsiteX6" fmla="*/ 739764 w 914398"/>
                <a:gd name="connsiteY6" fmla="*/ 914398 h 923906"/>
                <a:gd name="connsiteX7" fmla="*/ 457199 w 914398"/>
                <a:gd name="connsiteY7" fmla="*/ 854400 h 923906"/>
                <a:gd name="connsiteX8" fmla="*/ 174634 w 914398"/>
                <a:gd name="connsiteY8" fmla="*/ 914398 h 923906"/>
                <a:gd name="connsiteX9" fmla="*/ 141585 w 914398"/>
                <a:gd name="connsiteY9" fmla="*/ 613293 h 923906"/>
                <a:gd name="connsiteX10" fmla="*/ 0 w 914398"/>
                <a:gd name="connsiteY10" fmla="*/ 349269 h 923906"/>
                <a:gd name="connsiteX0" fmla="*/ 0 w 916461"/>
                <a:gd name="connsiteY0" fmla="*/ 349269 h 923906"/>
                <a:gd name="connsiteX1" fmla="*/ 262139 w 916461"/>
                <a:gd name="connsiteY1" fmla="*/ 223173 h 923906"/>
                <a:gd name="connsiteX2" fmla="*/ 457199 w 916461"/>
                <a:gd name="connsiteY2" fmla="*/ 0 h 923906"/>
                <a:gd name="connsiteX3" fmla="*/ 652259 w 916461"/>
                <a:gd name="connsiteY3" fmla="*/ 223173 h 923906"/>
                <a:gd name="connsiteX4" fmla="*/ 914398 w 916461"/>
                <a:gd name="connsiteY4" fmla="*/ 349269 h 923906"/>
                <a:gd name="connsiteX5" fmla="*/ 772813 w 916461"/>
                <a:gd name="connsiteY5" fmla="*/ 613293 h 923906"/>
                <a:gd name="connsiteX6" fmla="*/ 739764 w 916461"/>
                <a:gd name="connsiteY6" fmla="*/ 914398 h 923906"/>
                <a:gd name="connsiteX7" fmla="*/ 457199 w 916461"/>
                <a:gd name="connsiteY7" fmla="*/ 854400 h 923906"/>
                <a:gd name="connsiteX8" fmla="*/ 174634 w 916461"/>
                <a:gd name="connsiteY8" fmla="*/ 914398 h 923906"/>
                <a:gd name="connsiteX9" fmla="*/ 141585 w 916461"/>
                <a:gd name="connsiteY9" fmla="*/ 613293 h 923906"/>
                <a:gd name="connsiteX10" fmla="*/ 0 w 916461"/>
                <a:gd name="connsiteY10" fmla="*/ 349269 h 923906"/>
                <a:gd name="connsiteX0" fmla="*/ 0 w 916461"/>
                <a:gd name="connsiteY0" fmla="*/ 349269 h 923906"/>
                <a:gd name="connsiteX1" fmla="*/ 262139 w 916461"/>
                <a:gd name="connsiteY1" fmla="*/ 223173 h 923906"/>
                <a:gd name="connsiteX2" fmla="*/ 457199 w 916461"/>
                <a:gd name="connsiteY2" fmla="*/ 0 h 923906"/>
                <a:gd name="connsiteX3" fmla="*/ 652259 w 916461"/>
                <a:gd name="connsiteY3" fmla="*/ 223173 h 923906"/>
                <a:gd name="connsiteX4" fmla="*/ 914398 w 916461"/>
                <a:gd name="connsiteY4" fmla="*/ 349269 h 923906"/>
                <a:gd name="connsiteX5" fmla="*/ 772813 w 916461"/>
                <a:gd name="connsiteY5" fmla="*/ 613293 h 923906"/>
                <a:gd name="connsiteX6" fmla="*/ 739764 w 916461"/>
                <a:gd name="connsiteY6" fmla="*/ 914398 h 923906"/>
                <a:gd name="connsiteX7" fmla="*/ 457199 w 916461"/>
                <a:gd name="connsiteY7" fmla="*/ 854400 h 923906"/>
                <a:gd name="connsiteX8" fmla="*/ 174634 w 916461"/>
                <a:gd name="connsiteY8" fmla="*/ 914398 h 923906"/>
                <a:gd name="connsiteX9" fmla="*/ 141585 w 916461"/>
                <a:gd name="connsiteY9" fmla="*/ 613293 h 923906"/>
                <a:gd name="connsiteX10" fmla="*/ 0 w 916461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18524" h="923906">
                  <a:moveTo>
                    <a:pt x="2063" y="349269"/>
                  </a:moveTo>
                  <a:cubicBezTo>
                    <a:pt x="22155" y="284249"/>
                    <a:pt x="188002" y="281384"/>
                    <a:pt x="264202" y="223173"/>
                  </a:cubicBezTo>
                  <a:cubicBezTo>
                    <a:pt x="340402" y="164962"/>
                    <a:pt x="394242" y="0"/>
                    <a:pt x="459262" y="0"/>
                  </a:cubicBezTo>
                  <a:cubicBezTo>
                    <a:pt x="524282" y="0"/>
                    <a:pt x="578122" y="164962"/>
                    <a:pt x="654322" y="223173"/>
                  </a:cubicBezTo>
                  <a:cubicBezTo>
                    <a:pt x="730522" y="281384"/>
                    <a:pt x="896369" y="284249"/>
                    <a:pt x="916461" y="349269"/>
                  </a:cubicBezTo>
                  <a:cubicBezTo>
                    <a:pt x="936553" y="414289"/>
                    <a:pt x="803982" y="519105"/>
                    <a:pt x="774876" y="613293"/>
                  </a:cubicBezTo>
                  <a:cubicBezTo>
                    <a:pt x="745770" y="707481"/>
                    <a:pt x="794429" y="874213"/>
                    <a:pt x="741827" y="914398"/>
                  </a:cubicBezTo>
                  <a:cubicBezTo>
                    <a:pt x="689225" y="954583"/>
                    <a:pt x="553450" y="854400"/>
                    <a:pt x="459262" y="854400"/>
                  </a:cubicBezTo>
                  <a:cubicBezTo>
                    <a:pt x="365074" y="874399"/>
                    <a:pt x="257367" y="928196"/>
                    <a:pt x="176697" y="914398"/>
                  </a:cubicBezTo>
                  <a:cubicBezTo>
                    <a:pt x="96027" y="900600"/>
                    <a:pt x="172754" y="707481"/>
                    <a:pt x="143648" y="613293"/>
                  </a:cubicBezTo>
                  <a:cubicBezTo>
                    <a:pt x="114542" y="519105"/>
                    <a:pt x="-18029" y="414289"/>
                    <a:pt x="2063" y="349269"/>
                  </a:cubicBezTo>
                  <a:close/>
                </a:path>
              </a:pathLst>
            </a:custGeom>
            <a:solidFill>
              <a:schemeClr val="bg1"/>
            </a:solidFill>
            <a:ln w="15875">
              <a:noFill/>
            </a:ln>
            <a:effectLst>
              <a:outerShdw blurRad="76200" dist="50800" dir="5400000" algn="t" rotWithShape="0">
                <a:prstClr val="black">
                  <a:alpha val="1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75" name="组合 74"/>
            <p:cNvGrpSpPr/>
            <p:nvPr/>
          </p:nvGrpSpPr>
          <p:grpSpPr>
            <a:xfrm>
              <a:off x="10646778" y="4762829"/>
              <a:ext cx="749726" cy="728735"/>
              <a:chOff x="11012539" y="4493889"/>
              <a:chExt cx="749726" cy="728735"/>
            </a:xfrm>
          </p:grpSpPr>
          <p:sp>
            <p:nvSpPr>
              <p:cNvPr id="76" name="五角星 2"/>
              <p:cNvSpPr/>
              <p:nvPr/>
            </p:nvSpPr>
            <p:spPr>
              <a:xfrm rot="20227648" flipH="1">
                <a:off x="11012539" y="4493889"/>
                <a:ext cx="749726" cy="728735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" fmla="*/ 0 w 914398"/>
                  <a:gd name="connsiteY0" fmla="*/ 349269 h 923906"/>
                  <a:gd name="connsiteX1" fmla="*/ 262139 w 914398"/>
                  <a:gd name="connsiteY1" fmla="*/ 223173 h 923906"/>
                  <a:gd name="connsiteX2" fmla="*/ 457199 w 914398"/>
                  <a:gd name="connsiteY2" fmla="*/ 0 h 923906"/>
                  <a:gd name="connsiteX3" fmla="*/ 652259 w 914398"/>
                  <a:gd name="connsiteY3" fmla="*/ 223173 h 923906"/>
                  <a:gd name="connsiteX4" fmla="*/ 914398 w 914398"/>
                  <a:gd name="connsiteY4" fmla="*/ 349269 h 923906"/>
                  <a:gd name="connsiteX5" fmla="*/ 772813 w 914398"/>
                  <a:gd name="connsiteY5" fmla="*/ 613293 h 923906"/>
                  <a:gd name="connsiteX6" fmla="*/ 739764 w 914398"/>
                  <a:gd name="connsiteY6" fmla="*/ 914398 h 923906"/>
                  <a:gd name="connsiteX7" fmla="*/ 457199 w 914398"/>
                  <a:gd name="connsiteY7" fmla="*/ 854400 h 923906"/>
                  <a:gd name="connsiteX8" fmla="*/ 174634 w 914398"/>
                  <a:gd name="connsiteY8" fmla="*/ 914398 h 923906"/>
                  <a:gd name="connsiteX9" fmla="*/ 141585 w 914398"/>
                  <a:gd name="connsiteY9" fmla="*/ 613293 h 923906"/>
                  <a:gd name="connsiteX10" fmla="*/ 0 w 914398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18524" h="923906">
                    <a:moveTo>
                      <a:pt x="2063" y="349269"/>
                    </a:moveTo>
                    <a:cubicBezTo>
                      <a:pt x="22155" y="284249"/>
                      <a:pt x="188002" y="281384"/>
                      <a:pt x="264202" y="223173"/>
                    </a:cubicBezTo>
                    <a:cubicBezTo>
                      <a:pt x="340402" y="164962"/>
                      <a:pt x="394242" y="0"/>
                      <a:pt x="459262" y="0"/>
                    </a:cubicBezTo>
                    <a:cubicBezTo>
                      <a:pt x="524282" y="0"/>
                      <a:pt x="578122" y="164962"/>
                      <a:pt x="654322" y="223173"/>
                    </a:cubicBezTo>
                    <a:cubicBezTo>
                      <a:pt x="730522" y="281384"/>
                      <a:pt x="896369" y="284249"/>
                      <a:pt x="916461" y="349269"/>
                    </a:cubicBezTo>
                    <a:cubicBezTo>
                      <a:pt x="936553" y="414289"/>
                      <a:pt x="803982" y="519105"/>
                      <a:pt x="774876" y="613293"/>
                    </a:cubicBezTo>
                    <a:cubicBezTo>
                      <a:pt x="745770" y="707481"/>
                      <a:pt x="794429" y="874213"/>
                      <a:pt x="741827" y="914398"/>
                    </a:cubicBezTo>
                    <a:cubicBezTo>
                      <a:pt x="689225" y="954583"/>
                      <a:pt x="553450" y="854400"/>
                      <a:pt x="459262" y="854400"/>
                    </a:cubicBezTo>
                    <a:cubicBezTo>
                      <a:pt x="365074" y="874399"/>
                      <a:pt x="257367" y="928196"/>
                      <a:pt x="176697" y="914398"/>
                    </a:cubicBezTo>
                    <a:cubicBezTo>
                      <a:pt x="96027" y="900600"/>
                      <a:pt x="172754" y="707481"/>
                      <a:pt x="143648" y="613293"/>
                    </a:cubicBezTo>
                    <a:cubicBezTo>
                      <a:pt x="114542" y="519105"/>
                      <a:pt x="-18029" y="414289"/>
                      <a:pt x="2063" y="349269"/>
                    </a:cubicBezTo>
                    <a:close/>
                  </a:path>
                </a:pathLst>
              </a:custGeom>
              <a:solidFill>
                <a:srgbClr val="8AFA4C"/>
              </a:solidFill>
              <a:ln w="15875">
                <a:solidFill>
                  <a:schemeClr val="bg1"/>
                </a:solidFill>
              </a:ln>
              <a:effectLst>
                <a:innerShdw blurRad="292100">
                  <a:srgbClr val="76CE0C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7" name="五角星 2"/>
              <p:cNvSpPr/>
              <p:nvPr/>
            </p:nvSpPr>
            <p:spPr>
              <a:xfrm rot="20424262">
                <a:off x="11046365" y="4655056"/>
                <a:ext cx="290576" cy="221980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" fmla="*/ 0 w 914398"/>
                  <a:gd name="connsiteY0" fmla="*/ 349269 h 923906"/>
                  <a:gd name="connsiteX1" fmla="*/ 262139 w 914398"/>
                  <a:gd name="connsiteY1" fmla="*/ 223173 h 923906"/>
                  <a:gd name="connsiteX2" fmla="*/ 457199 w 914398"/>
                  <a:gd name="connsiteY2" fmla="*/ 0 h 923906"/>
                  <a:gd name="connsiteX3" fmla="*/ 652259 w 914398"/>
                  <a:gd name="connsiteY3" fmla="*/ 223173 h 923906"/>
                  <a:gd name="connsiteX4" fmla="*/ 914398 w 914398"/>
                  <a:gd name="connsiteY4" fmla="*/ 349269 h 923906"/>
                  <a:gd name="connsiteX5" fmla="*/ 772813 w 914398"/>
                  <a:gd name="connsiteY5" fmla="*/ 613293 h 923906"/>
                  <a:gd name="connsiteX6" fmla="*/ 739764 w 914398"/>
                  <a:gd name="connsiteY6" fmla="*/ 914398 h 923906"/>
                  <a:gd name="connsiteX7" fmla="*/ 457199 w 914398"/>
                  <a:gd name="connsiteY7" fmla="*/ 854400 h 923906"/>
                  <a:gd name="connsiteX8" fmla="*/ 174634 w 914398"/>
                  <a:gd name="connsiteY8" fmla="*/ 914398 h 923906"/>
                  <a:gd name="connsiteX9" fmla="*/ 141585 w 914398"/>
                  <a:gd name="connsiteY9" fmla="*/ 613293 h 923906"/>
                  <a:gd name="connsiteX10" fmla="*/ 0 w 914398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654322 w 918524"/>
                  <a:gd name="connsiteY0" fmla="*/ 223173 h 923906"/>
                  <a:gd name="connsiteX1" fmla="*/ 916461 w 918524"/>
                  <a:gd name="connsiteY1" fmla="*/ 349269 h 923906"/>
                  <a:gd name="connsiteX2" fmla="*/ 774876 w 918524"/>
                  <a:gd name="connsiteY2" fmla="*/ 613293 h 923906"/>
                  <a:gd name="connsiteX3" fmla="*/ 741827 w 918524"/>
                  <a:gd name="connsiteY3" fmla="*/ 914398 h 923906"/>
                  <a:gd name="connsiteX4" fmla="*/ 459262 w 918524"/>
                  <a:gd name="connsiteY4" fmla="*/ 854400 h 923906"/>
                  <a:gd name="connsiteX5" fmla="*/ 176697 w 918524"/>
                  <a:gd name="connsiteY5" fmla="*/ 914398 h 923906"/>
                  <a:gd name="connsiteX6" fmla="*/ 143648 w 918524"/>
                  <a:gd name="connsiteY6" fmla="*/ 613293 h 923906"/>
                  <a:gd name="connsiteX7" fmla="*/ 2063 w 918524"/>
                  <a:gd name="connsiteY7" fmla="*/ 349269 h 923906"/>
                  <a:gd name="connsiteX8" fmla="*/ 264202 w 918524"/>
                  <a:gd name="connsiteY8" fmla="*/ 223173 h 923906"/>
                  <a:gd name="connsiteX9" fmla="*/ 459262 w 918524"/>
                  <a:gd name="connsiteY9" fmla="*/ 0 h 923906"/>
                  <a:gd name="connsiteX10" fmla="*/ 715845 w 918524"/>
                  <a:gd name="connsiteY10" fmla="*/ 284696 h 923906"/>
                  <a:gd name="connsiteX0" fmla="*/ 916461 w 918524"/>
                  <a:gd name="connsiteY0" fmla="*/ 349269 h 923906"/>
                  <a:gd name="connsiteX1" fmla="*/ 774876 w 918524"/>
                  <a:gd name="connsiteY1" fmla="*/ 613293 h 923906"/>
                  <a:gd name="connsiteX2" fmla="*/ 741827 w 918524"/>
                  <a:gd name="connsiteY2" fmla="*/ 914398 h 923906"/>
                  <a:gd name="connsiteX3" fmla="*/ 459262 w 918524"/>
                  <a:gd name="connsiteY3" fmla="*/ 854400 h 923906"/>
                  <a:gd name="connsiteX4" fmla="*/ 176697 w 918524"/>
                  <a:gd name="connsiteY4" fmla="*/ 914398 h 923906"/>
                  <a:gd name="connsiteX5" fmla="*/ 143648 w 918524"/>
                  <a:gd name="connsiteY5" fmla="*/ 613293 h 923906"/>
                  <a:gd name="connsiteX6" fmla="*/ 2063 w 918524"/>
                  <a:gd name="connsiteY6" fmla="*/ 349269 h 923906"/>
                  <a:gd name="connsiteX7" fmla="*/ 264202 w 918524"/>
                  <a:gd name="connsiteY7" fmla="*/ 223173 h 923906"/>
                  <a:gd name="connsiteX8" fmla="*/ 459262 w 918524"/>
                  <a:gd name="connsiteY8" fmla="*/ 0 h 923906"/>
                  <a:gd name="connsiteX9" fmla="*/ 715845 w 918524"/>
                  <a:gd name="connsiteY9" fmla="*/ 284696 h 923906"/>
                  <a:gd name="connsiteX0" fmla="*/ 774876 w 774876"/>
                  <a:gd name="connsiteY0" fmla="*/ 613293 h 923906"/>
                  <a:gd name="connsiteX1" fmla="*/ 741827 w 774876"/>
                  <a:gd name="connsiteY1" fmla="*/ 914398 h 923906"/>
                  <a:gd name="connsiteX2" fmla="*/ 459262 w 774876"/>
                  <a:gd name="connsiteY2" fmla="*/ 854400 h 923906"/>
                  <a:gd name="connsiteX3" fmla="*/ 176697 w 774876"/>
                  <a:gd name="connsiteY3" fmla="*/ 914398 h 923906"/>
                  <a:gd name="connsiteX4" fmla="*/ 143648 w 774876"/>
                  <a:gd name="connsiteY4" fmla="*/ 613293 h 923906"/>
                  <a:gd name="connsiteX5" fmla="*/ 2063 w 774876"/>
                  <a:gd name="connsiteY5" fmla="*/ 349269 h 923906"/>
                  <a:gd name="connsiteX6" fmla="*/ 264202 w 774876"/>
                  <a:gd name="connsiteY6" fmla="*/ 223173 h 923906"/>
                  <a:gd name="connsiteX7" fmla="*/ 459262 w 774876"/>
                  <a:gd name="connsiteY7" fmla="*/ 0 h 923906"/>
                  <a:gd name="connsiteX8" fmla="*/ 715845 w 774876"/>
                  <a:gd name="connsiteY8" fmla="*/ 284696 h 923906"/>
                  <a:gd name="connsiteX0" fmla="*/ 741827 w 741827"/>
                  <a:gd name="connsiteY0" fmla="*/ 914398 h 923906"/>
                  <a:gd name="connsiteX1" fmla="*/ 459262 w 741827"/>
                  <a:gd name="connsiteY1" fmla="*/ 854400 h 923906"/>
                  <a:gd name="connsiteX2" fmla="*/ 176697 w 741827"/>
                  <a:gd name="connsiteY2" fmla="*/ 914398 h 923906"/>
                  <a:gd name="connsiteX3" fmla="*/ 143648 w 741827"/>
                  <a:gd name="connsiteY3" fmla="*/ 613293 h 923906"/>
                  <a:gd name="connsiteX4" fmla="*/ 2063 w 741827"/>
                  <a:gd name="connsiteY4" fmla="*/ 349269 h 923906"/>
                  <a:gd name="connsiteX5" fmla="*/ 264202 w 741827"/>
                  <a:gd name="connsiteY5" fmla="*/ 223173 h 923906"/>
                  <a:gd name="connsiteX6" fmla="*/ 459262 w 741827"/>
                  <a:gd name="connsiteY6" fmla="*/ 0 h 923906"/>
                  <a:gd name="connsiteX7" fmla="*/ 715845 w 741827"/>
                  <a:gd name="connsiteY7" fmla="*/ 284696 h 923906"/>
                  <a:gd name="connsiteX0" fmla="*/ 459262 w 715845"/>
                  <a:gd name="connsiteY0" fmla="*/ 854400 h 916632"/>
                  <a:gd name="connsiteX1" fmla="*/ 176697 w 715845"/>
                  <a:gd name="connsiteY1" fmla="*/ 914398 h 916632"/>
                  <a:gd name="connsiteX2" fmla="*/ 143648 w 715845"/>
                  <a:gd name="connsiteY2" fmla="*/ 613293 h 916632"/>
                  <a:gd name="connsiteX3" fmla="*/ 2063 w 715845"/>
                  <a:gd name="connsiteY3" fmla="*/ 349269 h 916632"/>
                  <a:gd name="connsiteX4" fmla="*/ 264202 w 715845"/>
                  <a:gd name="connsiteY4" fmla="*/ 223173 h 916632"/>
                  <a:gd name="connsiteX5" fmla="*/ 459262 w 715845"/>
                  <a:gd name="connsiteY5" fmla="*/ 0 h 916632"/>
                  <a:gd name="connsiteX6" fmla="*/ 715845 w 715845"/>
                  <a:gd name="connsiteY6" fmla="*/ 284696 h 916632"/>
                  <a:gd name="connsiteX0" fmla="*/ 176697 w 715845"/>
                  <a:gd name="connsiteY0" fmla="*/ 914398 h 914398"/>
                  <a:gd name="connsiteX1" fmla="*/ 143648 w 715845"/>
                  <a:gd name="connsiteY1" fmla="*/ 613293 h 914398"/>
                  <a:gd name="connsiteX2" fmla="*/ 2063 w 715845"/>
                  <a:gd name="connsiteY2" fmla="*/ 349269 h 914398"/>
                  <a:gd name="connsiteX3" fmla="*/ 264202 w 715845"/>
                  <a:gd name="connsiteY3" fmla="*/ 223173 h 914398"/>
                  <a:gd name="connsiteX4" fmla="*/ 459262 w 715845"/>
                  <a:gd name="connsiteY4" fmla="*/ 0 h 914398"/>
                  <a:gd name="connsiteX5" fmla="*/ 715845 w 715845"/>
                  <a:gd name="connsiteY5" fmla="*/ 284696 h 914398"/>
                  <a:gd name="connsiteX0" fmla="*/ 143648 w 715845"/>
                  <a:gd name="connsiteY0" fmla="*/ 613293 h 613293"/>
                  <a:gd name="connsiteX1" fmla="*/ 2063 w 715845"/>
                  <a:gd name="connsiteY1" fmla="*/ 349269 h 613293"/>
                  <a:gd name="connsiteX2" fmla="*/ 264202 w 715845"/>
                  <a:gd name="connsiteY2" fmla="*/ 223173 h 613293"/>
                  <a:gd name="connsiteX3" fmla="*/ 459262 w 715845"/>
                  <a:gd name="connsiteY3" fmla="*/ 0 h 613293"/>
                  <a:gd name="connsiteX4" fmla="*/ 715845 w 715845"/>
                  <a:gd name="connsiteY4" fmla="*/ 284696 h 613293"/>
                  <a:gd name="connsiteX0" fmla="*/ 0 w 713782"/>
                  <a:gd name="connsiteY0" fmla="*/ 349269 h 349269"/>
                  <a:gd name="connsiteX1" fmla="*/ 262139 w 713782"/>
                  <a:gd name="connsiteY1" fmla="*/ 223173 h 349269"/>
                  <a:gd name="connsiteX2" fmla="*/ 457199 w 713782"/>
                  <a:gd name="connsiteY2" fmla="*/ 0 h 349269"/>
                  <a:gd name="connsiteX3" fmla="*/ 713782 w 713782"/>
                  <a:gd name="connsiteY3" fmla="*/ 284696 h 349269"/>
                  <a:gd name="connsiteX0" fmla="*/ 0 w 457199"/>
                  <a:gd name="connsiteY0" fmla="*/ 349269 h 349269"/>
                  <a:gd name="connsiteX1" fmla="*/ 262139 w 457199"/>
                  <a:gd name="connsiteY1" fmla="*/ 223173 h 349269"/>
                  <a:gd name="connsiteX2" fmla="*/ 457199 w 457199"/>
                  <a:gd name="connsiteY2" fmla="*/ 0 h 349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57199" h="349269">
                    <a:moveTo>
                      <a:pt x="0" y="349269"/>
                    </a:moveTo>
                    <a:cubicBezTo>
                      <a:pt x="20092" y="284249"/>
                      <a:pt x="185939" y="281384"/>
                      <a:pt x="262139" y="223173"/>
                    </a:cubicBezTo>
                    <a:cubicBezTo>
                      <a:pt x="338339" y="164962"/>
                      <a:pt x="392179" y="0"/>
                      <a:pt x="457199" y="0"/>
                    </a:cubicBezTo>
                  </a:path>
                </a:pathLst>
              </a:custGeom>
              <a:noFill/>
              <a:ln w="28575" cap="rnd">
                <a:solidFill>
                  <a:schemeClr val="bg1">
                    <a:alpha val="89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8" name="五角星 2"/>
              <p:cNvSpPr/>
              <p:nvPr/>
            </p:nvSpPr>
            <p:spPr>
              <a:xfrm rot="6997346">
                <a:off x="11587935" y="4901938"/>
                <a:ext cx="128719" cy="147271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" fmla="*/ 0 w 914398"/>
                  <a:gd name="connsiteY0" fmla="*/ 349269 h 923906"/>
                  <a:gd name="connsiteX1" fmla="*/ 262139 w 914398"/>
                  <a:gd name="connsiteY1" fmla="*/ 223173 h 923906"/>
                  <a:gd name="connsiteX2" fmla="*/ 457199 w 914398"/>
                  <a:gd name="connsiteY2" fmla="*/ 0 h 923906"/>
                  <a:gd name="connsiteX3" fmla="*/ 652259 w 914398"/>
                  <a:gd name="connsiteY3" fmla="*/ 223173 h 923906"/>
                  <a:gd name="connsiteX4" fmla="*/ 914398 w 914398"/>
                  <a:gd name="connsiteY4" fmla="*/ 349269 h 923906"/>
                  <a:gd name="connsiteX5" fmla="*/ 772813 w 914398"/>
                  <a:gd name="connsiteY5" fmla="*/ 613293 h 923906"/>
                  <a:gd name="connsiteX6" fmla="*/ 739764 w 914398"/>
                  <a:gd name="connsiteY6" fmla="*/ 914398 h 923906"/>
                  <a:gd name="connsiteX7" fmla="*/ 457199 w 914398"/>
                  <a:gd name="connsiteY7" fmla="*/ 854400 h 923906"/>
                  <a:gd name="connsiteX8" fmla="*/ 174634 w 914398"/>
                  <a:gd name="connsiteY8" fmla="*/ 914398 h 923906"/>
                  <a:gd name="connsiteX9" fmla="*/ 141585 w 914398"/>
                  <a:gd name="connsiteY9" fmla="*/ 613293 h 923906"/>
                  <a:gd name="connsiteX10" fmla="*/ 0 w 914398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654322 w 918524"/>
                  <a:gd name="connsiteY0" fmla="*/ 223173 h 923906"/>
                  <a:gd name="connsiteX1" fmla="*/ 916461 w 918524"/>
                  <a:gd name="connsiteY1" fmla="*/ 349269 h 923906"/>
                  <a:gd name="connsiteX2" fmla="*/ 774876 w 918524"/>
                  <a:gd name="connsiteY2" fmla="*/ 613293 h 923906"/>
                  <a:gd name="connsiteX3" fmla="*/ 741827 w 918524"/>
                  <a:gd name="connsiteY3" fmla="*/ 914398 h 923906"/>
                  <a:gd name="connsiteX4" fmla="*/ 459262 w 918524"/>
                  <a:gd name="connsiteY4" fmla="*/ 854400 h 923906"/>
                  <a:gd name="connsiteX5" fmla="*/ 176697 w 918524"/>
                  <a:gd name="connsiteY5" fmla="*/ 914398 h 923906"/>
                  <a:gd name="connsiteX6" fmla="*/ 143648 w 918524"/>
                  <a:gd name="connsiteY6" fmla="*/ 613293 h 923906"/>
                  <a:gd name="connsiteX7" fmla="*/ 2063 w 918524"/>
                  <a:gd name="connsiteY7" fmla="*/ 349269 h 923906"/>
                  <a:gd name="connsiteX8" fmla="*/ 264202 w 918524"/>
                  <a:gd name="connsiteY8" fmla="*/ 223173 h 923906"/>
                  <a:gd name="connsiteX9" fmla="*/ 459262 w 918524"/>
                  <a:gd name="connsiteY9" fmla="*/ 0 h 923906"/>
                  <a:gd name="connsiteX10" fmla="*/ 715845 w 918524"/>
                  <a:gd name="connsiteY10" fmla="*/ 284696 h 923906"/>
                  <a:gd name="connsiteX0" fmla="*/ 916461 w 918524"/>
                  <a:gd name="connsiteY0" fmla="*/ 349269 h 923906"/>
                  <a:gd name="connsiteX1" fmla="*/ 774876 w 918524"/>
                  <a:gd name="connsiteY1" fmla="*/ 613293 h 923906"/>
                  <a:gd name="connsiteX2" fmla="*/ 741827 w 918524"/>
                  <a:gd name="connsiteY2" fmla="*/ 914398 h 923906"/>
                  <a:gd name="connsiteX3" fmla="*/ 459262 w 918524"/>
                  <a:gd name="connsiteY3" fmla="*/ 854400 h 923906"/>
                  <a:gd name="connsiteX4" fmla="*/ 176697 w 918524"/>
                  <a:gd name="connsiteY4" fmla="*/ 914398 h 923906"/>
                  <a:gd name="connsiteX5" fmla="*/ 143648 w 918524"/>
                  <a:gd name="connsiteY5" fmla="*/ 613293 h 923906"/>
                  <a:gd name="connsiteX6" fmla="*/ 2063 w 918524"/>
                  <a:gd name="connsiteY6" fmla="*/ 349269 h 923906"/>
                  <a:gd name="connsiteX7" fmla="*/ 264202 w 918524"/>
                  <a:gd name="connsiteY7" fmla="*/ 223173 h 923906"/>
                  <a:gd name="connsiteX8" fmla="*/ 459262 w 918524"/>
                  <a:gd name="connsiteY8" fmla="*/ 0 h 923906"/>
                  <a:gd name="connsiteX9" fmla="*/ 715845 w 918524"/>
                  <a:gd name="connsiteY9" fmla="*/ 284696 h 923906"/>
                  <a:gd name="connsiteX0" fmla="*/ 774876 w 774876"/>
                  <a:gd name="connsiteY0" fmla="*/ 613293 h 923906"/>
                  <a:gd name="connsiteX1" fmla="*/ 741827 w 774876"/>
                  <a:gd name="connsiteY1" fmla="*/ 914398 h 923906"/>
                  <a:gd name="connsiteX2" fmla="*/ 459262 w 774876"/>
                  <a:gd name="connsiteY2" fmla="*/ 854400 h 923906"/>
                  <a:gd name="connsiteX3" fmla="*/ 176697 w 774876"/>
                  <a:gd name="connsiteY3" fmla="*/ 914398 h 923906"/>
                  <a:gd name="connsiteX4" fmla="*/ 143648 w 774876"/>
                  <a:gd name="connsiteY4" fmla="*/ 613293 h 923906"/>
                  <a:gd name="connsiteX5" fmla="*/ 2063 w 774876"/>
                  <a:gd name="connsiteY5" fmla="*/ 349269 h 923906"/>
                  <a:gd name="connsiteX6" fmla="*/ 264202 w 774876"/>
                  <a:gd name="connsiteY6" fmla="*/ 223173 h 923906"/>
                  <a:gd name="connsiteX7" fmla="*/ 459262 w 774876"/>
                  <a:gd name="connsiteY7" fmla="*/ 0 h 923906"/>
                  <a:gd name="connsiteX8" fmla="*/ 715845 w 774876"/>
                  <a:gd name="connsiteY8" fmla="*/ 284696 h 923906"/>
                  <a:gd name="connsiteX0" fmla="*/ 741827 w 741827"/>
                  <a:gd name="connsiteY0" fmla="*/ 914398 h 923906"/>
                  <a:gd name="connsiteX1" fmla="*/ 459262 w 741827"/>
                  <a:gd name="connsiteY1" fmla="*/ 854400 h 923906"/>
                  <a:gd name="connsiteX2" fmla="*/ 176697 w 741827"/>
                  <a:gd name="connsiteY2" fmla="*/ 914398 h 923906"/>
                  <a:gd name="connsiteX3" fmla="*/ 143648 w 741827"/>
                  <a:gd name="connsiteY3" fmla="*/ 613293 h 923906"/>
                  <a:gd name="connsiteX4" fmla="*/ 2063 w 741827"/>
                  <a:gd name="connsiteY4" fmla="*/ 349269 h 923906"/>
                  <a:gd name="connsiteX5" fmla="*/ 264202 w 741827"/>
                  <a:gd name="connsiteY5" fmla="*/ 223173 h 923906"/>
                  <a:gd name="connsiteX6" fmla="*/ 459262 w 741827"/>
                  <a:gd name="connsiteY6" fmla="*/ 0 h 923906"/>
                  <a:gd name="connsiteX7" fmla="*/ 715845 w 741827"/>
                  <a:gd name="connsiteY7" fmla="*/ 284696 h 923906"/>
                  <a:gd name="connsiteX0" fmla="*/ 459262 w 715845"/>
                  <a:gd name="connsiteY0" fmla="*/ 854400 h 916632"/>
                  <a:gd name="connsiteX1" fmla="*/ 176697 w 715845"/>
                  <a:gd name="connsiteY1" fmla="*/ 914398 h 916632"/>
                  <a:gd name="connsiteX2" fmla="*/ 143648 w 715845"/>
                  <a:gd name="connsiteY2" fmla="*/ 613293 h 916632"/>
                  <a:gd name="connsiteX3" fmla="*/ 2063 w 715845"/>
                  <a:gd name="connsiteY3" fmla="*/ 349269 h 916632"/>
                  <a:gd name="connsiteX4" fmla="*/ 264202 w 715845"/>
                  <a:gd name="connsiteY4" fmla="*/ 223173 h 916632"/>
                  <a:gd name="connsiteX5" fmla="*/ 459262 w 715845"/>
                  <a:gd name="connsiteY5" fmla="*/ 0 h 916632"/>
                  <a:gd name="connsiteX6" fmla="*/ 715845 w 715845"/>
                  <a:gd name="connsiteY6" fmla="*/ 284696 h 916632"/>
                  <a:gd name="connsiteX0" fmla="*/ 176697 w 715845"/>
                  <a:gd name="connsiteY0" fmla="*/ 914398 h 914398"/>
                  <a:gd name="connsiteX1" fmla="*/ 143648 w 715845"/>
                  <a:gd name="connsiteY1" fmla="*/ 613293 h 914398"/>
                  <a:gd name="connsiteX2" fmla="*/ 2063 w 715845"/>
                  <a:gd name="connsiteY2" fmla="*/ 349269 h 914398"/>
                  <a:gd name="connsiteX3" fmla="*/ 264202 w 715845"/>
                  <a:gd name="connsiteY3" fmla="*/ 223173 h 914398"/>
                  <a:gd name="connsiteX4" fmla="*/ 459262 w 715845"/>
                  <a:gd name="connsiteY4" fmla="*/ 0 h 914398"/>
                  <a:gd name="connsiteX5" fmla="*/ 715845 w 715845"/>
                  <a:gd name="connsiteY5" fmla="*/ 284696 h 914398"/>
                  <a:gd name="connsiteX0" fmla="*/ 143648 w 715845"/>
                  <a:gd name="connsiteY0" fmla="*/ 613293 h 613293"/>
                  <a:gd name="connsiteX1" fmla="*/ 2063 w 715845"/>
                  <a:gd name="connsiteY1" fmla="*/ 349269 h 613293"/>
                  <a:gd name="connsiteX2" fmla="*/ 264202 w 715845"/>
                  <a:gd name="connsiteY2" fmla="*/ 223173 h 613293"/>
                  <a:gd name="connsiteX3" fmla="*/ 459262 w 715845"/>
                  <a:gd name="connsiteY3" fmla="*/ 0 h 613293"/>
                  <a:gd name="connsiteX4" fmla="*/ 715845 w 715845"/>
                  <a:gd name="connsiteY4" fmla="*/ 284696 h 613293"/>
                  <a:gd name="connsiteX0" fmla="*/ 0 w 713782"/>
                  <a:gd name="connsiteY0" fmla="*/ 349269 h 349269"/>
                  <a:gd name="connsiteX1" fmla="*/ 262139 w 713782"/>
                  <a:gd name="connsiteY1" fmla="*/ 223173 h 349269"/>
                  <a:gd name="connsiteX2" fmla="*/ 457199 w 713782"/>
                  <a:gd name="connsiteY2" fmla="*/ 0 h 349269"/>
                  <a:gd name="connsiteX3" fmla="*/ 713782 w 713782"/>
                  <a:gd name="connsiteY3" fmla="*/ 284696 h 349269"/>
                  <a:gd name="connsiteX0" fmla="*/ 0 w 457199"/>
                  <a:gd name="connsiteY0" fmla="*/ 349269 h 349269"/>
                  <a:gd name="connsiteX1" fmla="*/ 262139 w 457199"/>
                  <a:gd name="connsiteY1" fmla="*/ 223173 h 349269"/>
                  <a:gd name="connsiteX2" fmla="*/ 457199 w 457199"/>
                  <a:gd name="connsiteY2" fmla="*/ 0 h 349269"/>
                  <a:gd name="connsiteX0" fmla="*/ 0 w 195060"/>
                  <a:gd name="connsiteY0" fmla="*/ 223173 h 223173"/>
                  <a:gd name="connsiteX1" fmla="*/ 195060 w 195060"/>
                  <a:gd name="connsiteY1" fmla="*/ 0 h 2231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95060" h="223173">
                    <a:moveTo>
                      <a:pt x="0" y="223173"/>
                    </a:moveTo>
                    <a:cubicBezTo>
                      <a:pt x="76200" y="164962"/>
                      <a:pt x="130040" y="0"/>
                      <a:pt x="195060" y="0"/>
                    </a:cubicBezTo>
                  </a:path>
                </a:pathLst>
              </a:custGeom>
              <a:noFill/>
              <a:ln w="28575" cap="rnd">
                <a:solidFill>
                  <a:schemeClr val="bg1">
                    <a:alpha val="69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79" name="组合 78"/>
          <p:cNvGrpSpPr/>
          <p:nvPr/>
        </p:nvGrpSpPr>
        <p:grpSpPr>
          <a:xfrm rot="920444">
            <a:off x="6767767" y="2479003"/>
            <a:ext cx="656902" cy="644823"/>
            <a:chOff x="10646778" y="4753862"/>
            <a:chExt cx="751521" cy="737702"/>
          </a:xfrm>
        </p:grpSpPr>
        <p:sp>
          <p:nvSpPr>
            <p:cNvPr id="80" name="五角星 2"/>
            <p:cNvSpPr/>
            <p:nvPr/>
          </p:nvSpPr>
          <p:spPr>
            <a:xfrm rot="20227648" flipH="1">
              <a:off x="10648573" y="4753862"/>
              <a:ext cx="749726" cy="728735"/>
            </a:xfrm>
            <a:custGeom>
              <a:avLst/>
              <a:gdLst>
                <a:gd name="connsiteX0" fmla="*/ 1 w 914400"/>
                <a:gd name="connsiteY0" fmla="*/ 349269 h 914400"/>
                <a:gd name="connsiteX1" fmla="*/ 262140 w 914400"/>
                <a:gd name="connsiteY1" fmla="*/ 223173 h 914400"/>
                <a:gd name="connsiteX2" fmla="*/ 457200 w 914400"/>
                <a:gd name="connsiteY2" fmla="*/ 0 h 914400"/>
                <a:gd name="connsiteX3" fmla="*/ 652260 w 914400"/>
                <a:gd name="connsiteY3" fmla="*/ 223173 h 914400"/>
                <a:gd name="connsiteX4" fmla="*/ 914399 w 914400"/>
                <a:gd name="connsiteY4" fmla="*/ 349269 h 914400"/>
                <a:gd name="connsiteX5" fmla="*/ 772814 w 914400"/>
                <a:gd name="connsiteY5" fmla="*/ 613293 h 914400"/>
                <a:gd name="connsiteX6" fmla="*/ 739765 w 914400"/>
                <a:gd name="connsiteY6" fmla="*/ 914398 h 914400"/>
                <a:gd name="connsiteX7" fmla="*/ 457200 w 914400"/>
                <a:gd name="connsiteY7" fmla="*/ 854400 h 914400"/>
                <a:gd name="connsiteX8" fmla="*/ 174635 w 914400"/>
                <a:gd name="connsiteY8" fmla="*/ 914398 h 914400"/>
                <a:gd name="connsiteX9" fmla="*/ 141586 w 914400"/>
                <a:gd name="connsiteY9" fmla="*/ 613293 h 914400"/>
                <a:gd name="connsiteX10" fmla="*/ 1 w 914400"/>
                <a:gd name="connsiteY10" fmla="*/ 349269 h 914400"/>
                <a:gd name="connsiteX0" fmla="*/ 0 w 914398"/>
                <a:gd name="connsiteY0" fmla="*/ 349269 h 923906"/>
                <a:gd name="connsiteX1" fmla="*/ 262139 w 914398"/>
                <a:gd name="connsiteY1" fmla="*/ 223173 h 923906"/>
                <a:gd name="connsiteX2" fmla="*/ 457199 w 914398"/>
                <a:gd name="connsiteY2" fmla="*/ 0 h 923906"/>
                <a:gd name="connsiteX3" fmla="*/ 652259 w 914398"/>
                <a:gd name="connsiteY3" fmla="*/ 223173 h 923906"/>
                <a:gd name="connsiteX4" fmla="*/ 914398 w 914398"/>
                <a:gd name="connsiteY4" fmla="*/ 349269 h 923906"/>
                <a:gd name="connsiteX5" fmla="*/ 772813 w 914398"/>
                <a:gd name="connsiteY5" fmla="*/ 613293 h 923906"/>
                <a:gd name="connsiteX6" fmla="*/ 739764 w 914398"/>
                <a:gd name="connsiteY6" fmla="*/ 914398 h 923906"/>
                <a:gd name="connsiteX7" fmla="*/ 457199 w 914398"/>
                <a:gd name="connsiteY7" fmla="*/ 854400 h 923906"/>
                <a:gd name="connsiteX8" fmla="*/ 174634 w 914398"/>
                <a:gd name="connsiteY8" fmla="*/ 914398 h 923906"/>
                <a:gd name="connsiteX9" fmla="*/ 141585 w 914398"/>
                <a:gd name="connsiteY9" fmla="*/ 613293 h 923906"/>
                <a:gd name="connsiteX10" fmla="*/ 0 w 914398"/>
                <a:gd name="connsiteY10" fmla="*/ 349269 h 923906"/>
                <a:gd name="connsiteX0" fmla="*/ 0 w 916461"/>
                <a:gd name="connsiteY0" fmla="*/ 349269 h 923906"/>
                <a:gd name="connsiteX1" fmla="*/ 262139 w 916461"/>
                <a:gd name="connsiteY1" fmla="*/ 223173 h 923906"/>
                <a:gd name="connsiteX2" fmla="*/ 457199 w 916461"/>
                <a:gd name="connsiteY2" fmla="*/ 0 h 923906"/>
                <a:gd name="connsiteX3" fmla="*/ 652259 w 916461"/>
                <a:gd name="connsiteY3" fmla="*/ 223173 h 923906"/>
                <a:gd name="connsiteX4" fmla="*/ 914398 w 916461"/>
                <a:gd name="connsiteY4" fmla="*/ 349269 h 923906"/>
                <a:gd name="connsiteX5" fmla="*/ 772813 w 916461"/>
                <a:gd name="connsiteY5" fmla="*/ 613293 h 923906"/>
                <a:gd name="connsiteX6" fmla="*/ 739764 w 916461"/>
                <a:gd name="connsiteY6" fmla="*/ 914398 h 923906"/>
                <a:gd name="connsiteX7" fmla="*/ 457199 w 916461"/>
                <a:gd name="connsiteY7" fmla="*/ 854400 h 923906"/>
                <a:gd name="connsiteX8" fmla="*/ 174634 w 916461"/>
                <a:gd name="connsiteY8" fmla="*/ 914398 h 923906"/>
                <a:gd name="connsiteX9" fmla="*/ 141585 w 916461"/>
                <a:gd name="connsiteY9" fmla="*/ 613293 h 923906"/>
                <a:gd name="connsiteX10" fmla="*/ 0 w 916461"/>
                <a:gd name="connsiteY10" fmla="*/ 349269 h 923906"/>
                <a:gd name="connsiteX0" fmla="*/ 0 w 916461"/>
                <a:gd name="connsiteY0" fmla="*/ 349269 h 923906"/>
                <a:gd name="connsiteX1" fmla="*/ 262139 w 916461"/>
                <a:gd name="connsiteY1" fmla="*/ 223173 h 923906"/>
                <a:gd name="connsiteX2" fmla="*/ 457199 w 916461"/>
                <a:gd name="connsiteY2" fmla="*/ 0 h 923906"/>
                <a:gd name="connsiteX3" fmla="*/ 652259 w 916461"/>
                <a:gd name="connsiteY3" fmla="*/ 223173 h 923906"/>
                <a:gd name="connsiteX4" fmla="*/ 914398 w 916461"/>
                <a:gd name="connsiteY4" fmla="*/ 349269 h 923906"/>
                <a:gd name="connsiteX5" fmla="*/ 772813 w 916461"/>
                <a:gd name="connsiteY5" fmla="*/ 613293 h 923906"/>
                <a:gd name="connsiteX6" fmla="*/ 739764 w 916461"/>
                <a:gd name="connsiteY6" fmla="*/ 914398 h 923906"/>
                <a:gd name="connsiteX7" fmla="*/ 457199 w 916461"/>
                <a:gd name="connsiteY7" fmla="*/ 854400 h 923906"/>
                <a:gd name="connsiteX8" fmla="*/ 174634 w 916461"/>
                <a:gd name="connsiteY8" fmla="*/ 914398 h 923906"/>
                <a:gd name="connsiteX9" fmla="*/ 141585 w 916461"/>
                <a:gd name="connsiteY9" fmla="*/ 613293 h 923906"/>
                <a:gd name="connsiteX10" fmla="*/ 0 w 916461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18524" h="923906">
                  <a:moveTo>
                    <a:pt x="2063" y="349269"/>
                  </a:moveTo>
                  <a:cubicBezTo>
                    <a:pt x="22155" y="284249"/>
                    <a:pt x="188002" y="281384"/>
                    <a:pt x="264202" y="223173"/>
                  </a:cubicBezTo>
                  <a:cubicBezTo>
                    <a:pt x="340402" y="164962"/>
                    <a:pt x="394242" y="0"/>
                    <a:pt x="459262" y="0"/>
                  </a:cubicBezTo>
                  <a:cubicBezTo>
                    <a:pt x="524282" y="0"/>
                    <a:pt x="578122" y="164962"/>
                    <a:pt x="654322" y="223173"/>
                  </a:cubicBezTo>
                  <a:cubicBezTo>
                    <a:pt x="730522" y="281384"/>
                    <a:pt x="896369" y="284249"/>
                    <a:pt x="916461" y="349269"/>
                  </a:cubicBezTo>
                  <a:cubicBezTo>
                    <a:pt x="936553" y="414289"/>
                    <a:pt x="803982" y="519105"/>
                    <a:pt x="774876" y="613293"/>
                  </a:cubicBezTo>
                  <a:cubicBezTo>
                    <a:pt x="745770" y="707481"/>
                    <a:pt x="794429" y="874213"/>
                    <a:pt x="741827" y="914398"/>
                  </a:cubicBezTo>
                  <a:cubicBezTo>
                    <a:pt x="689225" y="954583"/>
                    <a:pt x="553450" y="854400"/>
                    <a:pt x="459262" y="854400"/>
                  </a:cubicBezTo>
                  <a:cubicBezTo>
                    <a:pt x="365074" y="874399"/>
                    <a:pt x="257367" y="928196"/>
                    <a:pt x="176697" y="914398"/>
                  </a:cubicBezTo>
                  <a:cubicBezTo>
                    <a:pt x="96027" y="900600"/>
                    <a:pt x="172754" y="707481"/>
                    <a:pt x="143648" y="613293"/>
                  </a:cubicBezTo>
                  <a:cubicBezTo>
                    <a:pt x="114542" y="519105"/>
                    <a:pt x="-18029" y="414289"/>
                    <a:pt x="2063" y="349269"/>
                  </a:cubicBezTo>
                  <a:close/>
                </a:path>
              </a:pathLst>
            </a:custGeom>
            <a:solidFill>
              <a:schemeClr val="bg1"/>
            </a:solidFill>
            <a:ln w="15875">
              <a:noFill/>
            </a:ln>
            <a:effectLst>
              <a:outerShdw blurRad="76200" dist="50800" dir="5400000" algn="t" rotWithShape="0">
                <a:prstClr val="black">
                  <a:alpha val="1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81" name="组合 80"/>
            <p:cNvGrpSpPr/>
            <p:nvPr/>
          </p:nvGrpSpPr>
          <p:grpSpPr>
            <a:xfrm>
              <a:off x="10646778" y="4762829"/>
              <a:ext cx="749726" cy="728735"/>
              <a:chOff x="11012539" y="4493889"/>
              <a:chExt cx="749726" cy="728735"/>
            </a:xfrm>
          </p:grpSpPr>
          <p:sp>
            <p:nvSpPr>
              <p:cNvPr id="82" name="五角星 2"/>
              <p:cNvSpPr/>
              <p:nvPr/>
            </p:nvSpPr>
            <p:spPr>
              <a:xfrm rot="20227648" flipH="1">
                <a:off x="11012539" y="4493889"/>
                <a:ext cx="749726" cy="728735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" fmla="*/ 0 w 914398"/>
                  <a:gd name="connsiteY0" fmla="*/ 349269 h 923906"/>
                  <a:gd name="connsiteX1" fmla="*/ 262139 w 914398"/>
                  <a:gd name="connsiteY1" fmla="*/ 223173 h 923906"/>
                  <a:gd name="connsiteX2" fmla="*/ 457199 w 914398"/>
                  <a:gd name="connsiteY2" fmla="*/ 0 h 923906"/>
                  <a:gd name="connsiteX3" fmla="*/ 652259 w 914398"/>
                  <a:gd name="connsiteY3" fmla="*/ 223173 h 923906"/>
                  <a:gd name="connsiteX4" fmla="*/ 914398 w 914398"/>
                  <a:gd name="connsiteY4" fmla="*/ 349269 h 923906"/>
                  <a:gd name="connsiteX5" fmla="*/ 772813 w 914398"/>
                  <a:gd name="connsiteY5" fmla="*/ 613293 h 923906"/>
                  <a:gd name="connsiteX6" fmla="*/ 739764 w 914398"/>
                  <a:gd name="connsiteY6" fmla="*/ 914398 h 923906"/>
                  <a:gd name="connsiteX7" fmla="*/ 457199 w 914398"/>
                  <a:gd name="connsiteY7" fmla="*/ 854400 h 923906"/>
                  <a:gd name="connsiteX8" fmla="*/ 174634 w 914398"/>
                  <a:gd name="connsiteY8" fmla="*/ 914398 h 923906"/>
                  <a:gd name="connsiteX9" fmla="*/ 141585 w 914398"/>
                  <a:gd name="connsiteY9" fmla="*/ 613293 h 923906"/>
                  <a:gd name="connsiteX10" fmla="*/ 0 w 914398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18524" h="923906">
                    <a:moveTo>
                      <a:pt x="2063" y="349269"/>
                    </a:moveTo>
                    <a:cubicBezTo>
                      <a:pt x="22155" y="284249"/>
                      <a:pt x="188002" y="281384"/>
                      <a:pt x="264202" y="223173"/>
                    </a:cubicBezTo>
                    <a:cubicBezTo>
                      <a:pt x="340402" y="164962"/>
                      <a:pt x="394242" y="0"/>
                      <a:pt x="459262" y="0"/>
                    </a:cubicBezTo>
                    <a:cubicBezTo>
                      <a:pt x="524282" y="0"/>
                      <a:pt x="578122" y="164962"/>
                      <a:pt x="654322" y="223173"/>
                    </a:cubicBezTo>
                    <a:cubicBezTo>
                      <a:pt x="730522" y="281384"/>
                      <a:pt x="896369" y="284249"/>
                      <a:pt x="916461" y="349269"/>
                    </a:cubicBezTo>
                    <a:cubicBezTo>
                      <a:pt x="936553" y="414289"/>
                      <a:pt x="803982" y="519105"/>
                      <a:pt x="774876" y="613293"/>
                    </a:cubicBezTo>
                    <a:cubicBezTo>
                      <a:pt x="745770" y="707481"/>
                      <a:pt x="794429" y="874213"/>
                      <a:pt x="741827" y="914398"/>
                    </a:cubicBezTo>
                    <a:cubicBezTo>
                      <a:pt x="689225" y="954583"/>
                      <a:pt x="553450" y="854400"/>
                      <a:pt x="459262" y="854400"/>
                    </a:cubicBezTo>
                    <a:cubicBezTo>
                      <a:pt x="365074" y="874399"/>
                      <a:pt x="257367" y="928196"/>
                      <a:pt x="176697" y="914398"/>
                    </a:cubicBezTo>
                    <a:cubicBezTo>
                      <a:pt x="96027" y="900600"/>
                      <a:pt x="172754" y="707481"/>
                      <a:pt x="143648" y="613293"/>
                    </a:cubicBezTo>
                    <a:cubicBezTo>
                      <a:pt x="114542" y="519105"/>
                      <a:pt x="-18029" y="414289"/>
                      <a:pt x="2063" y="349269"/>
                    </a:cubicBezTo>
                    <a:close/>
                  </a:path>
                </a:pathLst>
              </a:custGeom>
              <a:solidFill>
                <a:srgbClr val="64E4F2"/>
              </a:solidFill>
              <a:ln w="15875">
                <a:solidFill>
                  <a:schemeClr val="bg1"/>
                </a:solidFill>
              </a:ln>
              <a:effectLst>
                <a:innerShdw blurRad="292100">
                  <a:srgbClr val="00B0F0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3" name="五角星 2"/>
              <p:cNvSpPr/>
              <p:nvPr/>
            </p:nvSpPr>
            <p:spPr>
              <a:xfrm rot="20424262">
                <a:off x="11046365" y="4655056"/>
                <a:ext cx="290576" cy="221980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" fmla="*/ 0 w 914398"/>
                  <a:gd name="connsiteY0" fmla="*/ 349269 h 923906"/>
                  <a:gd name="connsiteX1" fmla="*/ 262139 w 914398"/>
                  <a:gd name="connsiteY1" fmla="*/ 223173 h 923906"/>
                  <a:gd name="connsiteX2" fmla="*/ 457199 w 914398"/>
                  <a:gd name="connsiteY2" fmla="*/ 0 h 923906"/>
                  <a:gd name="connsiteX3" fmla="*/ 652259 w 914398"/>
                  <a:gd name="connsiteY3" fmla="*/ 223173 h 923906"/>
                  <a:gd name="connsiteX4" fmla="*/ 914398 w 914398"/>
                  <a:gd name="connsiteY4" fmla="*/ 349269 h 923906"/>
                  <a:gd name="connsiteX5" fmla="*/ 772813 w 914398"/>
                  <a:gd name="connsiteY5" fmla="*/ 613293 h 923906"/>
                  <a:gd name="connsiteX6" fmla="*/ 739764 w 914398"/>
                  <a:gd name="connsiteY6" fmla="*/ 914398 h 923906"/>
                  <a:gd name="connsiteX7" fmla="*/ 457199 w 914398"/>
                  <a:gd name="connsiteY7" fmla="*/ 854400 h 923906"/>
                  <a:gd name="connsiteX8" fmla="*/ 174634 w 914398"/>
                  <a:gd name="connsiteY8" fmla="*/ 914398 h 923906"/>
                  <a:gd name="connsiteX9" fmla="*/ 141585 w 914398"/>
                  <a:gd name="connsiteY9" fmla="*/ 613293 h 923906"/>
                  <a:gd name="connsiteX10" fmla="*/ 0 w 914398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654322 w 918524"/>
                  <a:gd name="connsiteY0" fmla="*/ 223173 h 923906"/>
                  <a:gd name="connsiteX1" fmla="*/ 916461 w 918524"/>
                  <a:gd name="connsiteY1" fmla="*/ 349269 h 923906"/>
                  <a:gd name="connsiteX2" fmla="*/ 774876 w 918524"/>
                  <a:gd name="connsiteY2" fmla="*/ 613293 h 923906"/>
                  <a:gd name="connsiteX3" fmla="*/ 741827 w 918524"/>
                  <a:gd name="connsiteY3" fmla="*/ 914398 h 923906"/>
                  <a:gd name="connsiteX4" fmla="*/ 459262 w 918524"/>
                  <a:gd name="connsiteY4" fmla="*/ 854400 h 923906"/>
                  <a:gd name="connsiteX5" fmla="*/ 176697 w 918524"/>
                  <a:gd name="connsiteY5" fmla="*/ 914398 h 923906"/>
                  <a:gd name="connsiteX6" fmla="*/ 143648 w 918524"/>
                  <a:gd name="connsiteY6" fmla="*/ 613293 h 923906"/>
                  <a:gd name="connsiteX7" fmla="*/ 2063 w 918524"/>
                  <a:gd name="connsiteY7" fmla="*/ 349269 h 923906"/>
                  <a:gd name="connsiteX8" fmla="*/ 264202 w 918524"/>
                  <a:gd name="connsiteY8" fmla="*/ 223173 h 923906"/>
                  <a:gd name="connsiteX9" fmla="*/ 459262 w 918524"/>
                  <a:gd name="connsiteY9" fmla="*/ 0 h 923906"/>
                  <a:gd name="connsiteX10" fmla="*/ 715845 w 918524"/>
                  <a:gd name="connsiteY10" fmla="*/ 284696 h 923906"/>
                  <a:gd name="connsiteX0" fmla="*/ 916461 w 918524"/>
                  <a:gd name="connsiteY0" fmla="*/ 349269 h 923906"/>
                  <a:gd name="connsiteX1" fmla="*/ 774876 w 918524"/>
                  <a:gd name="connsiteY1" fmla="*/ 613293 h 923906"/>
                  <a:gd name="connsiteX2" fmla="*/ 741827 w 918524"/>
                  <a:gd name="connsiteY2" fmla="*/ 914398 h 923906"/>
                  <a:gd name="connsiteX3" fmla="*/ 459262 w 918524"/>
                  <a:gd name="connsiteY3" fmla="*/ 854400 h 923906"/>
                  <a:gd name="connsiteX4" fmla="*/ 176697 w 918524"/>
                  <a:gd name="connsiteY4" fmla="*/ 914398 h 923906"/>
                  <a:gd name="connsiteX5" fmla="*/ 143648 w 918524"/>
                  <a:gd name="connsiteY5" fmla="*/ 613293 h 923906"/>
                  <a:gd name="connsiteX6" fmla="*/ 2063 w 918524"/>
                  <a:gd name="connsiteY6" fmla="*/ 349269 h 923906"/>
                  <a:gd name="connsiteX7" fmla="*/ 264202 w 918524"/>
                  <a:gd name="connsiteY7" fmla="*/ 223173 h 923906"/>
                  <a:gd name="connsiteX8" fmla="*/ 459262 w 918524"/>
                  <a:gd name="connsiteY8" fmla="*/ 0 h 923906"/>
                  <a:gd name="connsiteX9" fmla="*/ 715845 w 918524"/>
                  <a:gd name="connsiteY9" fmla="*/ 284696 h 923906"/>
                  <a:gd name="connsiteX0" fmla="*/ 774876 w 774876"/>
                  <a:gd name="connsiteY0" fmla="*/ 613293 h 923906"/>
                  <a:gd name="connsiteX1" fmla="*/ 741827 w 774876"/>
                  <a:gd name="connsiteY1" fmla="*/ 914398 h 923906"/>
                  <a:gd name="connsiteX2" fmla="*/ 459262 w 774876"/>
                  <a:gd name="connsiteY2" fmla="*/ 854400 h 923906"/>
                  <a:gd name="connsiteX3" fmla="*/ 176697 w 774876"/>
                  <a:gd name="connsiteY3" fmla="*/ 914398 h 923906"/>
                  <a:gd name="connsiteX4" fmla="*/ 143648 w 774876"/>
                  <a:gd name="connsiteY4" fmla="*/ 613293 h 923906"/>
                  <a:gd name="connsiteX5" fmla="*/ 2063 w 774876"/>
                  <a:gd name="connsiteY5" fmla="*/ 349269 h 923906"/>
                  <a:gd name="connsiteX6" fmla="*/ 264202 w 774876"/>
                  <a:gd name="connsiteY6" fmla="*/ 223173 h 923906"/>
                  <a:gd name="connsiteX7" fmla="*/ 459262 w 774876"/>
                  <a:gd name="connsiteY7" fmla="*/ 0 h 923906"/>
                  <a:gd name="connsiteX8" fmla="*/ 715845 w 774876"/>
                  <a:gd name="connsiteY8" fmla="*/ 284696 h 923906"/>
                  <a:gd name="connsiteX0" fmla="*/ 741827 w 741827"/>
                  <a:gd name="connsiteY0" fmla="*/ 914398 h 923906"/>
                  <a:gd name="connsiteX1" fmla="*/ 459262 w 741827"/>
                  <a:gd name="connsiteY1" fmla="*/ 854400 h 923906"/>
                  <a:gd name="connsiteX2" fmla="*/ 176697 w 741827"/>
                  <a:gd name="connsiteY2" fmla="*/ 914398 h 923906"/>
                  <a:gd name="connsiteX3" fmla="*/ 143648 w 741827"/>
                  <a:gd name="connsiteY3" fmla="*/ 613293 h 923906"/>
                  <a:gd name="connsiteX4" fmla="*/ 2063 w 741827"/>
                  <a:gd name="connsiteY4" fmla="*/ 349269 h 923906"/>
                  <a:gd name="connsiteX5" fmla="*/ 264202 w 741827"/>
                  <a:gd name="connsiteY5" fmla="*/ 223173 h 923906"/>
                  <a:gd name="connsiteX6" fmla="*/ 459262 w 741827"/>
                  <a:gd name="connsiteY6" fmla="*/ 0 h 923906"/>
                  <a:gd name="connsiteX7" fmla="*/ 715845 w 741827"/>
                  <a:gd name="connsiteY7" fmla="*/ 284696 h 923906"/>
                  <a:gd name="connsiteX0" fmla="*/ 459262 w 715845"/>
                  <a:gd name="connsiteY0" fmla="*/ 854400 h 916632"/>
                  <a:gd name="connsiteX1" fmla="*/ 176697 w 715845"/>
                  <a:gd name="connsiteY1" fmla="*/ 914398 h 916632"/>
                  <a:gd name="connsiteX2" fmla="*/ 143648 w 715845"/>
                  <a:gd name="connsiteY2" fmla="*/ 613293 h 916632"/>
                  <a:gd name="connsiteX3" fmla="*/ 2063 w 715845"/>
                  <a:gd name="connsiteY3" fmla="*/ 349269 h 916632"/>
                  <a:gd name="connsiteX4" fmla="*/ 264202 w 715845"/>
                  <a:gd name="connsiteY4" fmla="*/ 223173 h 916632"/>
                  <a:gd name="connsiteX5" fmla="*/ 459262 w 715845"/>
                  <a:gd name="connsiteY5" fmla="*/ 0 h 916632"/>
                  <a:gd name="connsiteX6" fmla="*/ 715845 w 715845"/>
                  <a:gd name="connsiteY6" fmla="*/ 284696 h 916632"/>
                  <a:gd name="connsiteX0" fmla="*/ 176697 w 715845"/>
                  <a:gd name="connsiteY0" fmla="*/ 914398 h 914398"/>
                  <a:gd name="connsiteX1" fmla="*/ 143648 w 715845"/>
                  <a:gd name="connsiteY1" fmla="*/ 613293 h 914398"/>
                  <a:gd name="connsiteX2" fmla="*/ 2063 w 715845"/>
                  <a:gd name="connsiteY2" fmla="*/ 349269 h 914398"/>
                  <a:gd name="connsiteX3" fmla="*/ 264202 w 715845"/>
                  <a:gd name="connsiteY3" fmla="*/ 223173 h 914398"/>
                  <a:gd name="connsiteX4" fmla="*/ 459262 w 715845"/>
                  <a:gd name="connsiteY4" fmla="*/ 0 h 914398"/>
                  <a:gd name="connsiteX5" fmla="*/ 715845 w 715845"/>
                  <a:gd name="connsiteY5" fmla="*/ 284696 h 914398"/>
                  <a:gd name="connsiteX0" fmla="*/ 143648 w 715845"/>
                  <a:gd name="connsiteY0" fmla="*/ 613293 h 613293"/>
                  <a:gd name="connsiteX1" fmla="*/ 2063 w 715845"/>
                  <a:gd name="connsiteY1" fmla="*/ 349269 h 613293"/>
                  <a:gd name="connsiteX2" fmla="*/ 264202 w 715845"/>
                  <a:gd name="connsiteY2" fmla="*/ 223173 h 613293"/>
                  <a:gd name="connsiteX3" fmla="*/ 459262 w 715845"/>
                  <a:gd name="connsiteY3" fmla="*/ 0 h 613293"/>
                  <a:gd name="connsiteX4" fmla="*/ 715845 w 715845"/>
                  <a:gd name="connsiteY4" fmla="*/ 284696 h 613293"/>
                  <a:gd name="connsiteX0" fmla="*/ 0 w 713782"/>
                  <a:gd name="connsiteY0" fmla="*/ 349269 h 349269"/>
                  <a:gd name="connsiteX1" fmla="*/ 262139 w 713782"/>
                  <a:gd name="connsiteY1" fmla="*/ 223173 h 349269"/>
                  <a:gd name="connsiteX2" fmla="*/ 457199 w 713782"/>
                  <a:gd name="connsiteY2" fmla="*/ 0 h 349269"/>
                  <a:gd name="connsiteX3" fmla="*/ 713782 w 713782"/>
                  <a:gd name="connsiteY3" fmla="*/ 284696 h 349269"/>
                  <a:gd name="connsiteX0" fmla="*/ 0 w 457199"/>
                  <a:gd name="connsiteY0" fmla="*/ 349269 h 349269"/>
                  <a:gd name="connsiteX1" fmla="*/ 262139 w 457199"/>
                  <a:gd name="connsiteY1" fmla="*/ 223173 h 349269"/>
                  <a:gd name="connsiteX2" fmla="*/ 457199 w 457199"/>
                  <a:gd name="connsiteY2" fmla="*/ 0 h 349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57199" h="349269">
                    <a:moveTo>
                      <a:pt x="0" y="349269"/>
                    </a:moveTo>
                    <a:cubicBezTo>
                      <a:pt x="20092" y="284249"/>
                      <a:pt x="185939" y="281384"/>
                      <a:pt x="262139" y="223173"/>
                    </a:cubicBezTo>
                    <a:cubicBezTo>
                      <a:pt x="338339" y="164962"/>
                      <a:pt x="392179" y="0"/>
                      <a:pt x="457199" y="0"/>
                    </a:cubicBezTo>
                  </a:path>
                </a:pathLst>
              </a:custGeom>
              <a:noFill/>
              <a:ln w="28575" cap="rnd">
                <a:solidFill>
                  <a:schemeClr val="bg1">
                    <a:alpha val="89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4" name="五角星 2"/>
              <p:cNvSpPr/>
              <p:nvPr/>
            </p:nvSpPr>
            <p:spPr>
              <a:xfrm rot="6997346">
                <a:off x="11587935" y="4901938"/>
                <a:ext cx="128719" cy="147271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" fmla="*/ 0 w 914398"/>
                  <a:gd name="connsiteY0" fmla="*/ 349269 h 923906"/>
                  <a:gd name="connsiteX1" fmla="*/ 262139 w 914398"/>
                  <a:gd name="connsiteY1" fmla="*/ 223173 h 923906"/>
                  <a:gd name="connsiteX2" fmla="*/ 457199 w 914398"/>
                  <a:gd name="connsiteY2" fmla="*/ 0 h 923906"/>
                  <a:gd name="connsiteX3" fmla="*/ 652259 w 914398"/>
                  <a:gd name="connsiteY3" fmla="*/ 223173 h 923906"/>
                  <a:gd name="connsiteX4" fmla="*/ 914398 w 914398"/>
                  <a:gd name="connsiteY4" fmla="*/ 349269 h 923906"/>
                  <a:gd name="connsiteX5" fmla="*/ 772813 w 914398"/>
                  <a:gd name="connsiteY5" fmla="*/ 613293 h 923906"/>
                  <a:gd name="connsiteX6" fmla="*/ 739764 w 914398"/>
                  <a:gd name="connsiteY6" fmla="*/ 914398 h 923906"/>
                  <a:gd name="connsiteX7" fmla="*/ 457199 w 914398"/>
                  <a:gd name="connsiteY7" fmla="*/ 854400 h 923906"/>
                  <a:gd name="connsiteX8" fmla="*/ 174634 w 914398"/>
                  <a:gd name="connsiteY8" fmla="*/ 914398 h 923906"/>
                  <a:gd name="connsiteX9" fmla="*/ 141585 w 914398"/>
                  <a:gd name="connsiteY9" fmla="*/ 613293 h 923906"/>
                  <a:gd name="connsiteX10" fmla="*/ 0 w 914398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654322 w 918524"/>
                  <a:gd name="connsiteY0" fmla="*/ 223173 h 923906"/>
                  <a:gd name="connsiteX1" fmla="*/ 916461 w 918524"/>
                  <a:gd name="connsiteY1" fmla="*/ 349269 h 923906"/>
                  <a:gd name="connsiteX2" fmla="*/ 774876 w 918524"/>
                  <a:gd name="connsiteY2" fmla="*/ 613293 h 923906"/>
                  <a:gd name="connsiteX3" fmla="*/ 741827 w 918524"/>
                  <a:gd name="connsiteY3" fmla="*/ 914398 h 923906"/>
                  <a:gd name="connsiteX4" fmla="*/ 459262 w 918524"/>
                  <a:gd name="connsiteY4" fmla="*/ 854400 h 923906"/>
                  <a:gd name="connsiteX5" fmla="*/ 176697 w 918524"/>
                  <a:gd name="connsiteY5" fmla="*/ 914398 h 923906"/>
                  <a:gd name="connsiteX6" fmla="*/ 143648 w 918524"/>
                  <a:gd name="connsiteY6" fmla="*/ 613293 h 923906"/>
                  <a:gd name="connsiteX7" fmla="*/ 2063 w 918524"/>
                  <a:gd name="connsiteY7" fmla="*/ 349269 h 923906"/>
                  <a:gd name="connsiteX8" fmla="*/ 264202 w 918524"/>
                  <a:gd name="connsiteY8" fmla="*/ 223173 h 923906"/>
                  <a:gd name="connsiteX9" fmla="*/ 459262 w 918524"/>
                  <a:gd name="connsiteY9" fmla="*/ 0 h 923906"/>
                  <a:gd name="connsiteX10" fmla="*/ 715845 w 918524"/>
                  <a:gd name="connsiteY10" fmla="*/ 284696 h 923906"/>
                  <a:gd name="connsiteX0" fmla="*/ 916461 w 918524"/>
                  <a:gd name="connsiteY0" fmla="*/ 349269 h 923906"/>
                  <a:gd name="connsiteX1" fmla="*/ 774876 w 918524"/>
                  <a:gd name="connsiteY1" fmla="*/ 613293 h 923906"/>
                  <a:gd name="connsiteX2" fmla="*/ 741827 w 918524"/>
                  <a:gd name="connsiteY2" fmla="*/ 914398 h 923906"/>
                  <a:gd name="connsiteX3" fmla="*/ 459262 w 918524"/>
                  <a:gd name="connsiteY3" fmla="*/ 854400 h 923906"/>
                  <a:gd name="connsiteX4" fmla="*/ 176697 w 918524"/>
                  <a:gd name="connsiteY4" fmla="*/ 914398 h 923906"/>
                  <a:gd name="connsiteX5" fmla="*/ 143648 w 918524"/>
                  <a:gd name="connsiteY5" fmla="*/ 613293 h 923906"/>
                  <a:gd name="connsiteX6" fmla="*/ 2063 w 918524"/>
                  <a:gd name="connsiteY6" fmla="*/ 349269 h 923906"/>
                  <a:gd name="connsiteX7" fmla="*/ 264202 w 918524"/>
                  <a:gd name="connsiteY7" fmla="*/ 223173 h 923906"/>
                  <a:gd name="connsiteX8" fmla="*/ 459262 w 918524"/>
                  <a:gd name="connsiteY8" fmla="*/ 0 h 923906"/>
                  <a:gd name="connsiteX9" fmla="*/ 715845 w 918524"/>
                  <a:gd name="connsiteY9" fmla="*/ 284696 h 923906"/>
                  <a:gd name="connsiteX0" fmla="*/ 774876 w 774876"/>
                  <a:gd name="connsiteY0" fmla="*/ 613293 h 923906"/>
                  <a:gd name="connsiteX1" fmla="*/ 741827 w 774876"/>
                  <a:gd name="connsiteY1" fmla="*/ 914398 h 923906"/>
                  <a:gd name="connsiteX2" fmla="*/ 459262 w 774876"/>
                  <a:gd name="connsiteY2" fmla="*/ 854400 h 923906"/>
                  <a:gd name="connsiteX3" fmla="*/ 176697 w 774876"/>
                  <a:gd name="connsiteY3" fmla="*/ 914398 h 923906"/>
                  <a:gd name="connsiteX4" fmla="*/ 143648 w 774876"/>
                  <a:gd name="connsiteY4" fmla="*/ 613293 h 923906"/>
                  <a:gd name="connsiteX5" fmla="*/ 2063 w 774876"/>
                  <a:gd name="connsiteY5" fmla="*/ 349269 h 923906"/>
                  <a:gd name="connsiteX6" fmla="*/ 264202 w 774876"/>
                  <a:gd name="connsiteY6" fmla="*/ 223173 h 923906"/>
                  <a:gd name="connsiteX7" fmla="*/ 459262 w 774876"/>
                  <a:gd name="connsiteY7" fmla="*/ 0 h 923906"/>
                  <a:gd name="connsiteX8" fmla="*/ 715845 w 774876"/>
                  <a:gd name="connsiteY8" fmla="*/ 284696 h 923906"/>
                  <a:gd name="connsiteX0" fmla="*/ 741827 w 741827"/>
                  <a:gd name="connsiteY0" fmla="*/ 914398 h 923906"/>
                  <a:gd name="connsiteX1" fmla="*/ 459262 w 741827"/>
                  <a:gd name="connsiteY1" fmla="*/ 854400 h 923906"/>
                  <a:gd name="connsiteX2" fmla="*/ 176697 w 741827"/>
                  <a:gd name="connsiteY2" fmla="*/ 914398 h 923906"/>
                  <a:gd name="connsiteX3" fmla="*/ 143648 w 741827"/>
                  <a:gd name="connsiteY3" fmla="*/ 613293 h 923906"/>
                  <a:gd name="connsiteX4" fmla="*/ 2063 w 741827"/>
                  <a:gd name="connsiteY4" fmla="*/ 349269 h 923906"/>
                  <a:gd name="connsiteX5" fmla="*/ 264202 w 741827"/>
                  <a:gd name="connsiteY5" fmla="*/ 223173 h 923906"/>
                  <a:gd name="connsiteX6" fmla="*/ 459262 w 741827"/>
                  <a:gd name="connsiteY6" fmla="*/ 0 h 923906"/>
                  <a:gd name="connsiteX7" fmla="*/ 715845 w 741827"/>
                  <a:gd name="connsiteY7" fmla="*/ 284696 h 923906"/>
                  <a:gd name="connsiteX0" fmla="*/ 459262 w 715845"/>
                  <a:gd name="connsiteY0" fmla="*/ 854400 h 916632"/>
                  <a:gd name="connsiteX1" fmla="*/ 176697 w 715845"/>
                  <a:gd name="connsiteY1" fmla="*/ 914398 h 916632"/>
                  <a:gd name="connsiteX2" fmla="*/ 143648 w 715845"/>
                  <a:gd name="connsiteY2" fmla="*/ 613293 h 916632"/>
                  <a:gd name="connsiteX3" fmla="*/ 2063 w 715845"/>
                  <a:gd name="connsiteY3" fmla="*/ 349269 h 916632"/>
                  <a:gd name="connsiteX4" fmla="*/ 264202 w 715845"/>
                  <a:gd name="connsiteY4" fmla="*/ 223173 h 916632"/>
                  <a:gd name="connsiteX5" fmla="*/ 459262 w 715845"/>
                  <a:gd name="connsiteY5" fmla="*/ 0 h 916632"/>
                  <a:gd name="connsiteX6" fmla="*/ 715845 w 715845"/>
                  <a:gd name="connsiteY6" fmla="*/ 284696 h 916632"/>
                  <a:gd name="connsiteX0" fmla="*/ 176697 w 715845"/>
                  <a:gd name="connsiteY0" fmla="*/ 914398 h 914398"/>
                  <a:gd name="connsiteX1" fmla="*/ 143648 w 715845"/>
                  <a:gd name="connsiteY1" fmla="*/ 613293 h 914398"/>
                  <a:gd name="connsiteX2" fmla="*/ 2063 w 715845"/>
                  <a:gd name="connsiteY2" fmla="*/ 349269 h 914398"/>
                  <a:gd name="connsiteX3" fmla="*/ 264202 w 715845"/>
                  <a:gd name="connsiteY3" fmla="*/ 223173 h 914398"/>
                  <a:gd name="connsiteX4" fmla="*/ 459262 w 715845"/>
                  <a:gd name="connsiteY4" fmla="*/ 0 h 914398"/>
                  <a:gd name="connsiteX5" fmla="*/ 715845 w 715845"/>
                  <a:gd name="connsiteY5" fmla="*/ 284696 h 914398"/>
                  <a:gd name="connsiteX0" fmla="*/ 143648 w 715845"/>
                  <a:gd name="connsiteY0" fmla="*/ 613293 h 613293"/>
                  <a:gd name="connsiteX1" fmla="*/ 2063 w 715845"/>
                  <a:gd name="connsiteY1" fmla="*/ 349269 h 613293"/>
                  <a:gd name="connsiteX2" fmla="*/ 264202 w 715845"/>
                  <a:gd name="connsiteY2" fmla="*/ 223173 h 613293"/>
                  <a:gd name="connsiteX3" fmla="*/ 459262 w 715845"/>
                  <a:gd name="connsiteY3" fmla="*/ 0 h 613293"/>
                  <a:gd name="connsiteX4" fmla="*/ 715845 w 715845"/>
                  <a:gd name="connsiteY4" fmla="*/ 284696 h 613293"/>
                  <a:gd name="connsiteX0" fmla="*/ 0 w 713782"/>
                  <a:gd name="connsiteY0" fmla="*/ 349269 h 349269"/>
                  <a:gd name="connsiteX1" fmla="*/ 262139 w 713782"/>
                  <a:gd name="connsiteY1" fmla="*/ 223173 h 349269"/>
                  <a:gd name="connsiteX2" fmla="*/ 457199 w 713782"/>
                  <a:gd name="connsiteY2" fmla="*/ 0 h 349269"/>
                  <a:gd name="connsiteX3" fmla="*/ 713782 w 713782"/>
                  <a:gd name="connsiteY3" fmla="*/ 284696 h 349269"/>
                  <a:gd name="connsiteX0" fmla="*/ 0 w 457199"/>
                  <a:gd name="connsiteY0" fmla="*/ 349269 h 349269"/>
                  <a:gd name="connsiteX1" fmla="*/ 262139 w 457199"/>
                  <a:gd name="connsiteY1" fmla="*/ 223173 h 349269"/>
                  <a:gd name="connsiteX2" fmla="*/ 457199 w 457199"/>
                  <a:gd name="connsiteY2" fmla="*/ 0 h 349269"/>
                  <a:gd name="connsiteX0" fmla="*/ 0 w 195060"/>
                  <a:gd name="connsiteY0" fmla="*/ 223173 h 223173"/>
                  <a:gd name="connsiteX1" fmla="*/ 195060 w 195060"/>
                  <a:gd name="connsiteY1" fmla="*/ 0 h 2231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95060" h="223173">
                    <a:moveTo>
                      <a:pt x="0" y="223173"/>
                    </a:moveTo>
                    <a:cubicBezTo>
                      <a:pt x="76200" y="164962"/>
                      <a:pt x="130040" y="0"/>
                      <a:pt x="195060" y="0"/>
                    </a:cubicBezTo>
                  </a:path>
                </a:pathLst>
              </a:custGeom>
              <a:noFill/>
              <a:ln w="28575" cap="rnd">
                <a:solidFill>
                  <a:schemeClr val="bg1">
                    <a:alpha val="69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C940B19-8E07-184A-B2E1-0F2B44C0534D}"/>
              </a:ext>
            </a:extLst>
          </p:cNvPr>
          <p:cNvCxnSpPr/>
          <p:nvPr/>
        </p:nvCxnSpPr>
        <p:spPr>
          <a:xfrm flipV="1">
            <a:off x="4150241" y="1461876"/>
            <a:ext cx="5760113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1" name="Straight Connector 110">
            <a:extLst>
              <a:ext uri="{FF2B5EF4-FFF2-40B4-BE49-F238E27FC236}">
                <a16:creationId xmlns:a16="http://schemas.microsoft.com/office/drawing/2014/main" id="{32F2C646-A094-7D42-9B43-76CE99D9E852}"/>
              </a:ext>
            </a:extLst>
          </p:cNvPr>
          <p:cNvCxnSpPr/>
          <p:nvPr/>
        </p:nvCxnSpPr>
        <p:spPr>
          <a:xfrm flipV="1">
            <a:off x="4579559" y="2488890"/>
            <a:ext cx="5760113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2" name="Straight Connector 111">
            <a:extLst>
              <a:ext uri="{FF2B5EF4-FFF2-40B4-BE49-F238E27FC236}">
                <a16:creationId xmlns:a16="http://schemas.microsoft.com/office/drawing/2014/main" id="{B135B150-6C2F-0E4D-8F15-212EE0BCCCA7}"/>
              </a:ext>
            </a:extLst>
          </p:cNvPr>
          <p:cNvCxnSpPr>
            <a:cxnSpLocks/>
          </p:cNvCxnSpPr>
          <p:nvPr/>
        </p:nvCxnSpPr>
        <p:spPr>
          <a:xfrm>
            <a:off x="3069322" y="3641157"/>
            <a:ext cx="7843295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DE286242-F0EE-F449-B8A7-B1550EAAEF66}"/>
              </a:ext>
            </a:extLst>
          </p:cNvPr>
          <p:cNvSpPr/>
          <p:nvPr/>
        </p:nvSpPr>
        <p:spPr>
          <a:xfrm>
            <a:off x="4388517" y="961637"/>
            <a:ext cx="609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spcBef>
                <a:spcPct val="50000"/>
              </a:spcBef>
              <a:buClr>
                <a:srgbClr val="006600"/>
              </a:buClr>
              <a:buFont typeface="Arial" panose="020B0604020202020204" pitchFamily="34" charset="0"/>
              <a:buChar char="•"/>
            </a:pP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Nắm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qui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endParaRPr lang="en-US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A69F024-6873-A340-8E35-C56178C91E5A}"/>
              </a:ext>
            </a:extLst>
          </p:cNvPr>
          <p:cNvSpPr/>
          <p:nvPr/>
        </p:nvSpPr>
        <p:spPr>
          <a:xfrm>
            <a:off x="4757426" y="1627059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spcBef>
                <a:spcPct val="50000"/>
              </a:spcBef>
              <a:buClr>
                <a:srgbClr val="006600"/>
              </a:buClr>
              <a:buFont typeface="Arial" panose="020B0604020202020204" pitchFamily="34" charset="0"/>
              <a:buChar char="•"/>
            </a:pP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hoá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hoá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id="{220592E2-6625-49E7-8B19-21870BE20FEF}"/>
              </a:ext>
            </a:extLst>
          </p:cNvPr>
          <p:cNvCxnSpPr>
            <a:cxnSpLocks/>
          </p:cNvCxnSpPr>
          <p:nvPr/>
        </p:nvCxnSpPr>
        <p:spPr>
          <a:xfrm>
            <a:off x="3078620" y="4299557"/>
            <a:ext cx="7843295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4CCFDC3A-F351-43DD-B217-C53B14240EF7}"/>
              </a:ext>
            </a:extLst>
          </p:cNvPr>
          <p:cNvCxnSpPr>
            <a:cxnSpLocks/>
          </p:cNvCxnSpPr>
          <p:nvPr/>
        </p:nvCxnSpPr>
        <p:spPr>
          <a:xfrm>
            <a:off x="3108649" y="4904632"/>
            <a:ext cx="7843295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96" name="Rectangle 95">
            <a:extLst>
              <a:ext uri="{FF2B5EF4-FFF2-40B4-BE49-F238E27FC236}">
                <a16:creationId xmlns:a16="http://schemas.microsoft.com/office/drawing/2014/main" id="{058F9328-D54D-422C-9EDA-038F7A285B82}"/>
              </a:ext>
            </a:extLst>
          </p:cNvPr>
          <p:cNvSpPr/>
          <p:nvPr/>
        </p:nvSpPr>
        <p:spPr>
          <a:xfrm>
            <a:off x="3609374" y="2551478"/>
            <a:ext cx="29884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ct val="50000"/>
              </a:spcBef>
              <a:buClr>
                <a:srgbClr val="006600"/>
              </a:buClr>
              <a:buFont typeface="Arial" panose="020B0604020202020204" pitchFamily="34" charset="0"/>
              <a:buChar char="•"/>
            </a:pPr>
            <a:r>
              <a:rPr lang="en-US" altLang="en-US" sz="24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Kim </a:t>
            </a:r>
            <a:r>
              <a:rPr lang="en-US" altLang="en-US" sz="2400" b="1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endParaRPr lang="en-US" altLang="en-US" sz="2400" b="1" u="sng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0B5AAC26-0D52-4F7D-9A07-800D2F713FE7}"/>
              </a:ext>
            </a:extLst>
          </p:cNvPr>
          <p:cNvSpPr/>
          <p:nvPr/>
        </p:nvSpPr>
        <p:spPr>
          <a:xfrm>
            <a:off x="7491703" y="2584509"/>
            <a:ext cx="29884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ct val="50000"/>
              </a:spcBef>
              <a:buClr>
                <a:srgbClr val="006600"/>
              </a:buClr>
              <a:buFont typeface="Arial" panose="020B0604020202020204" pitchFamily="34" charset="0"/>
              <a:buChar char="•"/>
            </a:pPr>
            <a:r>
              <a:rPr lang="en-US" altLang="en-US" sz="2400" b="1" u="sng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altLang="en-US" sz="2400" b="1" u="sng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u="sng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gốc</a:t>
            </a:r>
            <a:endParaRPr lang="en-US" altLang="en-US" sz="2400" b="1" u="sng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39" name="组合 127">
            <a:extLst>
              <a:ext uri="{FF2B5EF4-FFF2-40B4-BE49-F238E27FC236}">
                <a16:creationId xmlns:a16="http://schemas.microsoft.com/office/drawing/2014/main" id="{ADE8D53D-639F-45E8-BDA4-166A6B3CD21D}"/>
              </a:ext>
            </a:extLst>
          </p:cNvPr>
          <p:cNvGrpSpPr/>
          <p:nvPr/>
        </p:nvGrpSpPr>
        <p:grpSpPr>
          <a:xfrm rot="1447231">
            <a:off x="2232514" y="3058105"/>
            <a:ext cx="601603" cy="609821"/>
            <a:chOff x="2817684" y="410418"/>
            <a:chExt cx="604235" cy="612489"/>
          </a:xfrm>
        </p:grpSpPr>
        <p:grpSp>
          <p:nvGrpSpPr>
            <p:cNvPr id="140" name="组合 128">
              <a:extLst>
                <a:ext uri="{FF2B5EF4-FFF2-40B4-BE49-F238E27FC236}">
                  <a16:creationId xmlns:a16="http://schemas.microsoft.com/office/drawing/2014/main" id="{FB07E6A6-2E6C-41BB-8D3B-FF29DBF07712}"/>
                </a:ext>
              </a:extLst>
            </p:cNvPr>
            <p:cNvGrpSpPr/>
            <p:nvPr/>
          </p:nvGrpSpPr>
          <p:grpSpPr>
            <a:xfrm rot="21335217">
              <a:off x="2817684" y="410418"/>
              <a:ext cx="604235" cy="612489"/>
              <a:chOff x="7973451" y="5027358"/>
              <a:chExt cx="1573291" cy="1594779"/>
            </a:xfrm>
          </p:grpSpPr>
          <p:sp>
            <p:nvSpPr>
              <p:cNvPr id="142" name="五角星 2">
                <a:extLst>
                  <a:ext uri="{FF2B5EF4-FFF2-40B4-BE49-F238E27FC236}">
                    <a16:creationId xmlns:a16="http://schemas.microsoft.com/office/drawing/2014/main" id="{C5816108-0791-4B6C-B696-EF5B02FD1026}"/>
                  </a:ext>
                </a:extLst>
              </p:cNvPr>
              <p:cNvSpPr/>
              <p:nvPr/>
            </p:nvSpPr>
            <p:spPr>
              <a:xfrm rot="20480842">
                <a:off x="7975659" y="5027358"/>
                <a:ext cx="1571083" cy="1580289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" fmla="*/ 0 w 914398"/>
                  <a:gd name="connsiteY0" fmla="*/ 349269 h 923906"/>
                  <a:gd name="connsiteX1" fmla="*/ 262139 w 914398"/>
                  <a:gd name="connsiteY1" fmla="*/ 223173 h 923906"/>
                  <a:gd name="connsiteX2" fmla="*/ 457199 w 914398"/>
                  <a:gd name="connsiteY2" fmla="*/ 0 h 923906"/>
                  <a:gd name="connsiteX3" fmla="*/ 652259 w 914398"/>
                  <a:gd name="connsiteY3" fmla="*/ 223173 h 923906"/>
                  <a:gd name="connsiteX4" fmla="*/ 914398 w 914398"/>
                  <a:gd name="connsiteY4" fmla="*/ 349269 h 923906"/>
                  <a:gd name="connsiteX5" fmla="*/ 772813 w 914398"/>
                  <a:gd name="connsiteY5" fmla="*/ 613293 h 923906"/>
                  <a:gd name="connsiteX6" fmla="*/ 739764 w 914398"/>
                  <a:gd name="connsiteY6" fmla="*/ 914398 h 923906"/>
                  <a:gd name="connsiteX7" fmla="*/ 457199 w 914398"/>
                  <a:gd name="connsiteY7" fmla="*/ 854400 h 923906"/>
                  <a:gd name="connsiteX8" fmla="*/ 174634 w 914398"/>
                  <a:gd name="connsiteY8" fmla="*/ 914398 h 923906"/>
                  <a:gd name="connsiteX9" fmla="*/ 141585 w 914398"/>
                  <a:gd name="connsiteY9" fmla="*/ 613293 h 923906"/>
                  <a:gd name="connsiteX10" fmla="*/ 0 w 914398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18524" h="923906">
                    <a:moveTo>
                      <a:pt x="2063" y="349269"/>
                    </a:moveTo>
                    <a:cubicBezTo>
                      <a:pt x="22155" y="284249"/>
                      <a:pt x="188002" y="281384"/>
                      <a:pt x="264202" y="223173"/>
                    </a:cubicBezTo>
                    <a:cubicBezTo>
                      <a:pt x="340402" y="164962"/>
                      <a:pt x="394242" y="0"/>
                      <a:pt x="459262" y="0"/>
                    </a:cubicBezTo>
                    <a:cubicBezTo>
                      <a:pt x="524282" y="0"/>
                      <a:pt x="578122" y="164962"/>
                      <a:pt x="654322" y="223173"/>
                    </a:cubicBezTo>
                    <a:cubicBezTo>
                      <a:pt x="730522" y="281384"/>
                      <a:pt x="896369" y="284249"/>
                      <a:pt x="916461" y="349269"/>
                    </a:cubicBezTo>
                    <a:cubicBezTo>
                      <a:pt x="936553" y="414289"/>
                      <a:pt x="803982" y="519105"/>
                      <a:pt x="774876" y="613293"/>
                    </a:cubicBezTo>
                    <a:cubicBezTo>
                      <a:pt x="745770" y="707481"/>
                      <a:pt x="794429" y="874213"/>
                      <a:pt x="741827" y="914398"/>
                    </a:cubicBezTo>
                    <a:cubicBezTo>
                      <a:pt x="689225" y="954583"/>
                      <a:pt x="553450" y="854400"/>
                      <a:pt x="459262" y="854400"/>
                    </a:cubicBezTo>
                    <a:cubicBezTo>
                      <a:pt x="365074" y="874399"/>
                      <a:pt x="257367" y="928196"/>
                      <a:pt x="176697" y="914398"/>
                    </a:cubicBezTo>
                    <a:cubicBezTo>
                      <a:pt x="96027" y="900600"/>
                      <a:pt x="172754" y="707481"/>
                      <a:pt x="143648" y="613293"/>
                    </a:cubicBezTo>
                    <a:cubicBezTo>
                      <a:pt x="114542" y="519105"/>
                      <a:pt x="-18029" y="414289"/>
                      <a:pt x="2063" y="349269"/>
                    </a:cubicBezTo>
                    <a:close/>
                  </a:path>
                </a:pathLst>
              </a:custGeom>
              <a:solidFill>
                <a:srgbClr val="C4EF39"/>
              </a:solidFill>
              <a:ln w="63500">
                <a:noFill/>
              </a:ln>
              <a:effectLst>
                <a:outerShdw blurRad="190500" dist="63500" dir="5400000" algn="t" rotWithShape="0">
                  <a:prstClr val="black">
                    <a:alpha val="2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baseline="-25000">
                  <a:solidFill>
                    <a:srgbClr val="FF0000"/>
                  </a:solidFill>
                </a:endParaRPr>
              </a:p>
            </p:txBody>
          </p:sp>
          <p:sp>
            <p:nvSpPr>
              <p:cNvPr id="143" name="五角星 2">
                <a:extLst>
                  <a:ext uri="{FF2B5EF4-FFF2-40B4-BE49-F238E27FC236}">
                    <a16:creationId xmlns:a16="http://schemas.microsoft.com/office/drawing/2014/main" id="{23A81639-864A-48BA-A2AB-7289629550A4}"/>
                  </a:ext>
                </a:extLst>
              </p:cNvPr>
              <p:cNvSpPr/>
              <p:nvPr/>
            </p:nvSpPr>
            <p:spPr>
              <a:xfrm rot="20480842">
                <a:off x="7973451" y="5041848"/>
                <a:ext cx="1571083" cy="1580289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" fmla="*/ 0 w 914398"/>
                  <a:gd name="connsiteY0" fmla="*/ 349269 h 923906"/>
                  <a:gd name="connsiteX1" fmla="*/ 262139 w 914398"/>
                  <a:gd name="connsiteY1" fmla="*/ 223173 h 923906"/>
                  <a:gd name="connsiteX2" fmla="*/ 457199 w 914398"/>
                  <a:gd name="connsiteY2" fmla="*/ 0 h 923906"/>
                  <a:gd name="connsiteX3" fmla="*/ 652259 w 914398"/>
                  <a:gd name="connsiteY3" fmla="*/ 223173 h 923906"/>
                  <a:gd name="connsiteX4" fmla="*/ 914398 w 914398"/>
                  <a:gd name="connsiteY4" fmla="*/ 349269 h 923906"/>
                  <a:gd name="connsiteX5" fmla="*/ 772813 w 914398"/>
                  <a:gd name="connsiteY5" fmla="*/ 613293 h 923906"/>
                  <a:gd name="connsiteX6" fmla="*/ 739764 w 914398"/>
                  <a:gd name="connsiteY6" fmla="*/ 914398 h 923906"/>
                  <a:gd name="connsiteX7" fmla="*/ 457199 w 914398"/>
                  <a:gd name="connsiteY7" fmla="*/ 854400 h 923906"/>
                  <a:gd name="connsiteX8" fmla="*/ 174634 w 914398"/>
                  <a:gd name="connsiteY8" fmla="*/ 914398 h 923906"/>
                  <a:gd name="connsiteX9" fmla="*/ 141585 w 914398"/>
                  <a:gd name="connsiteY9" fmla="*/ 613293 h 923906"/>
                  <a:gd name="connsiteX10" fmla="*/ 0 w 914398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18524" h="923906">
                    <a:moveTo>
                      <a:pt x="2063" y="349269"/>
                    </a:moveTo>
                    <a:cubicBezTo>
                      <a:pt x="22155" y="284249"/>
                      <a:pt x="188002" y="281384"/>
                      <a:pt x="264202" y="223173"/>
                    </a:cubicBezTo>
                    <a:cubicBezTo>
                      <a:pt x="340402" y="164962"/>
                      <a:pt x="394242" y="0"/>
                      <a:pt x="459262" y="0"/>
                    </a:cubicBezTo>
                    <a:cubicBezTo>
                      <a:pt x="524282" y="0"/>
                      <a:pt x="578122" y="164962"/>
                      <a:pt x="654322" y="223173"/>
                    </a:cubicBezTo>
                    <a:cubicBezTo>
                      <a:pt x="730522" y="281384"/>
                      <a:pt x="896369" y="284249"/>
                      <a:pt x="916461" y="349269"/>
                    </a:cubicBezTo>
                    <a:cubicBezTo>
                      <a:pt x="936553" y="414289"/>
                      <a:pt x="803982" y="519105"/>
                      <a:pt x="774876" y="613293"/>
                    </a:cubicBezTo>
                    <a:cubicBezTo>
                      <a:pt x="745770" y="707481"/>
                      <a:pt x="794429" y="874213"/>
                      <a:pt x="741827" y="914398"/>
                    </a:cubicBezTo>
                    <a:cubicBezTo>
                      <a:pt x="689225" y="954583"/>
                      <a:pt x="553450" y="854400"/>
                      <a:pt x="459262" y="854400"/>
                    </a:cubicBezTo>
                    <a:cubicBezTo>
                      <a:pt x="365074" y="874399"/>
                      <a:pt x="257367" y="928196"/>
                      <a:pt x="176697" y="914398"/>
                    </a:cubicBezTo>
                    <a:cubicBezTo>
                      <a:pt x="96027" y="900600"/>
                      <a:pt x="172754" y="707481"/>
                      <a:pt x="143648" y="613293"/>
                    </a:cubicBezTo>
                    <a:cubicBezTo>
                      <a:pt x="114542" y="519105"/>
                      <a:pt x="-18029" y="414289"/>
                      <a:pt x="2063" y="349269"/>
                    </a:cubicBezTo>
                    <a:close/>
                  </a:path>
                </a:pathLst>
              </a:custGeom>
              <a:solidFill>
                <a:srgbClr val="FF8FA7"/>
              </a:solidFill>
              <a:ln w="25400">
                <a:solidFill>
                  <a:schemeClr val="bg1"/>
                </a:solidFill>
              </a:ln>
              <a:effectLst>
                <a:innerShdw blurRad="368300">
                  <a:srgbClr val="FF3B65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baseline="-25000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141" name="弧形 129">
              <a:extLst>
                <a:ext uri="{FF2B5EF4-FFF2-40B4-BE49-F238E27FC236}">
                  <a16:creationId xmlns:a16="http://schemas.microsoft.com/office/drawing/2014/main" id="{2FBD657B-DB86-443C-A33C-A56C7EECBEFD}"/>
                </a:ext>
              </a:extLst>
            </p:cNvPr>
            <p:cNvSpPr/>
            <p:nvPr/>
          </p:nvSpPr>
          <p:spPr>
            <a:xfrm rot="15881703">
              <a:off x="2988235" y="627531"/>
              <a:ext cx="197224" cy="197224"/>
            </a:xfrm>
            <a:prstGeom prst="arc">
              <a:avLst>
                <a:gd name="adj1" fmla="val 16200000"/>
                <a:gd name="adj2" fmla="val 20358260"/>
              </a:avLst>
            </a:prstGeom>
            <a:ln w="41275">
              <a:solidFill>
                <a:schemeClr val="bg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0000"/>
                </a:solidFill>
              </a:endParaRPr>
            </a:p>
          </p:txBody>
        </p:sp>
      </p:grpSp>
      <p:grpSp>
        <p:nvGrpSpPr>
          <p:cNvPr id="144" name="组合 127">
            <a:extLst>
              <a:ext uri="{FF2B5EF4-FFF2-40B4-BE49-F238E27FC236}">
                <a16:creationId xmlns:a16="http://schemas.microsoft.com/office/drawing/2014/main" id="{0BAA76C1-081D-461B-8BDB-D9D69C6D22B6}"/>
              </a:ext>
            </a:extLst>
          </p:cNvPr>
          <p:cNvGrpSpPr/>
          <p:nvPr/>
        </p:nvGrpSpPr>
        <p:grpSpPr>
          <a:xfrm rot="1447231">
            <a:off x="2560467" y="3703404"/>
            <a:ext cx="601603" cy="609821"/>
            <a:chOff x="2817684" y="410418"/>
            <a:chExt cx="604235" cy="612489"/>
          </a:xfrm>
        </p:grpSpPr>
        <p:grpSp>
          <p:nvGrpSpPr>
            <p:cNvPr id="145" name="组合 128">
              <a:extLst>
                <a:ext uri="{FF2B5EF4-FFF2-40B4-BE49-F238E27FC236}">
                  <a16:creationId xmlns:a16="http://schemas.microsoft.com/office/drawing/2014/main" id="{4B7CD7C2-C84C-4252-BB67-5F3AF83A3570}"/>
                </a:ext>
              </a:extLst>
            </p:cNvPr>
            <p:cNvGrpSpPr/>
            <p:nvPr/>
          </p:nvGrpSpPr>
          <p:grpSpPr>
            <a:xfrm rot="21335217">
              <a:off x="2817684" y="410418"/>
              <a:ext cx="604235" cy="612489"/>
              <a:chOff x="7973451" y="5027358"/>
              <a:chExt cx="1573291" cy="1594779"/>
            </a:xfrm>
          </p:grpSpPr>
          <p:sp>
            <p:nvSpPr>
              <p:cNvPr id="147" name="五角星 2">
                <a:extLst>
                  <a:ext uri="{FF2B5EF4-FFF2-40B4-BE49-F238E27FC236}">
                    <a16:creationId xmlns:a16="http://schemas.microsoft.com/office/drawing/2014/main" id="{DFC38B86-DC94-4D3D-A5C9-063ED2B096A1}"/>
                  </a:ext>
                </a:extLst>
              </p:cNvPr>
              <p:cNvSpPr/>
              <p:nvPr/>
            </p:nvSpPr>
            <p:spPr>
              <a:xfrm rot="20480842">
                <a:off x="7975659" y="5027358"/>
                <a:ext cx="1571083" cy="1580289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" fmla="*/ 0 w 914398"/>
                  <a:gd name="connsiteY0" fmla="*/ 349269 h 923906"/>
                  <a:gd name="connsiteX1" fmla="*/ 262139 w 914398"/>
                  <a:gd name="connsiteY1" fmla="*/ 223173 h 923906"/>
                  <a:gd name="connsiteX2" fmla="*/ 457199 w 914398"/>
                  <a:gd name="connsiteY2" fmla="*/ 0 h 923906"/>
                  <a:gd name="connsiteX3" fmla="*/ 652259 w 914398"/>
                  <a:gd name="connsiteY3" fmla="*/ 223173 h 923906"/>
                  <a:gd name="connsiteX4" fmla="*/ 914398 w 914398"/>
                  <a:gd name="connsiteY4" fmla="*/ 349269 h 923906"/>
                  <a:gd name="connsiteX5" fmla="*/ 772813 w 914398"/>
                  <a:gd name="connsiteY5" fmla="*/ 613293 h 923906"/>
                  <a:gd name="connsiteX6" fmla="*/ 739764 w 914398"/>
                  <a:gd name="connsiteY6" fmla="*/ 914398 h 923906"/>
                  <a:gd name="connsiteX7" fmla="*/ 457199 w 914398"/>
                  <a:gd name="connsiteY7" fmla="*/ 854400 h 923906"/>
                  <a:gd name="connsiteX8" fmla="*/ 174634 w 914398"/>
                  <a:gd name="connsiteY8" fmla="*/ 914398 h 923906"/>
                  <a:gd name="connsiteX9" fmla="*/ 141585 w 914398"/>
                  <a:gd name="connsiteY9" fmla="*/ 613293 h 923906"/>
                  <a:gd name="connsiteX10" fmla="*/ 0 w 914398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18524" h="923906">
                    <a:moveTo>
                      <a:pt x="2063" y="349269"/>
                    </a:moveTo>
                    <a:cubicBezTo>
                      <a:pt x="22155" y="284249"/>
                      <a:pt x="188002" y="281384"/>
                      <a:pt x="264202" y="223173"/>
                    </a:cubicBezTo>
                    <a:cubicBezTo>
                      <a:pt x="340402" y="164962"/>
                      <a:pt x="394242" y="0"/>
                      <a:pt x="459262" y="0"/>
                    </a:cubicBezTo>
                    <a:cubicBezTo>
                      <a:pt x="524282" y="0"/>
                      <a:pt x="578122" y="164962"/>
                      <a:pt x="654322" y="223173"/>
                    </a:cubicBezTo>
                    <a:cubicBezTo>
                      <a:pt x="730522" y="281384"/>
                      <a:pt x="896369" y="284249"/>
                      <a:pt x="916461" y="349269"/>
                    </a:cubicBezTo>
                    <a:cubicBezTo>
                      <a:pt x="936553" y="414289"/>
                      <a:pt x="803982" y="519105"/>
                      <a:pt x="774876" y="613293"/>
                    </a:cubicBezTo>
                    <a:cubicBezTo>
                      <a:pt x="745770" y="707481"/>
                      <a:pt x="794429" y="874213"/>
                      <a:pt x="741827" y="914398"/>
                    </a:cubicBezTo>
                    <a:cubicBezTo>
                      <a:pt x="689225" y="954583"/>
                      <a:pt x="553450" y="854400"/>
                      <a:pt x="459262" y="854400"/>
                    </a:cubicBezTo>
                    <a:cubicBezTo>
                      <a:pt x="365074" y="874399"/>
                      <a:pt x="257367" y="928196"/>
                      <a:pt x="176697" y="914398"/>
                    </a:cubicBezTo>
                    <a:cubicBezTo>
                      <a:pt x="96027" y="900600"/>
                      <a:pt x="172754" y="707481"/>
                      <a:pt x="143648" y="613293"/>
                    </a:cubicBezTo>
                    <a:cubicBezTo>
                      <a:pt x="114542" y="519105"/>
                      <a:pt x="-18029" y="414289"/>
                      <a:pt x="2063" y="349269"/>
                    </a:cubicBezTo>
                    <a:close/>
                  </a:path>
                </a:pathLst>
              </a:custGeom>
              <a:solidFill>
                <a:srgbClr val="C4EF39"/>
              </a:solidFill>
              <a:ln w="63500">
                <a:noFill/>
              </a:ln>
              <a:effectLst>
                <a:outerShdw blurRad="190500" dist="63500" dir="5400000" algn="t" rotWithShape="0">
                  <a:prstClr val="black">
                    <a:alpha val="2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baseline="-25000"/>
              </a:p>
            </p:txBody>
          </p:sp>
          <p:sp>
            <p:nvSpPr>
              <p:cNvPr id="148" name="五角星 2">
                <a:extLst>
                  <a:ext uri="{FF2B5EF4-FFF2-40B4-BE49-F238E27FC236}">
                    <a16:creationId xmlns:a16="http://schemas.microsoft.com/office/drawing/2014/main" id="{015A4B98-ABD9-497C-B2FC-E9C70A301E58}"/>
                  </a:ext>
                </a:extLst>
              </p:cNvPr>
              <p:cNvSpPr/>
              <p:nvPr/>
            </p:nvSpPr>
            <p:spPr>
              <a:xfrm rot="20480842">
                <a:off x="7973451" y="5041848"/>
                <a:ext cx="1571083" cy="1580289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" fmla="*/ 0 w 914398"/>
                  <a:gd name="connsiteY0" fmla="*/ 349269 h 923906"/>
                  <a:gd name="connsiteX1" fmla="*/ 262139 w 914398"/>
                  <a:gd name="connsiteY1" fmla="*/ 223173 h 923906"/>
                  <a:gd name="connsiteX2" fmla="*/ 457199 w 914398"/>
                  <a:gd name="connsiteY2" fmla="*/ 0 h 923906"/>
                  <a:gd name="connsiteX3" fmla="*/ 652259 w 914398"/>
                  <a:gd name="connsiteY3" fmla="*/ 223173 h 923906"/>
                  <a:gd name="connsiteX4" fmla="*/ 914398 w 914398"/>
                  <a:gd name="connsiteY4" fmla="*/ 349269 h 923906"/>
                  <a:gd name="connsiteX5" fmla="*/ 772813 w 914398"/>
                  <a:gd name="connsiteY5" fmla="*/ 613293 h 923906"/>
                  <a:gd name="connsiteX6" fmla="*/ 739764 w 914398"/>
                  <a:gd name="connsiteY6" fmla="*/ 914398 h 923906"/>
                  <a:gd name="connsiteX7" fmla="*/ 457199 w 914398"/>
                  <a:gd name="connsiteY7" fmla="*/ 854400 h 923906"/>
                  <a:gd name="connsiteX8" fmla="*/ 174634 w 914398"/>
                  <a:gd name="connsiteY8" fmla="*/ 914398 h 923906"/>
                  <a:gd name="connsiteX9" fmla="*/ 141585 w 914398"/>
                  <a:gd name="connsiteY9" fmla="*/ 613293 h 923906"/>
                  <a:gd name="connsiteX10" fmla="*/ 0 w 914398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18524" h="923906">
                    <a:moveTo>
                      <a:pt x="2063" y="349269"/>
                    </a:moveTo>
                    <a:cubicBezTo>
                      <a:pt x="22155" y="284249"/>
                      <a:pt x="188002" y="281384"/>
                      <a:pt x="264202" y="223173"/>
                    </a:cubicBezTo>
                    <a:cubicBezTo>
                      <a:pt x="340402" y="164962"/>
                      <a:pt x="394242" y="0"/>
                      <a:pt x="459262" y="0"/>
                    </a:cubicBezTo>
                    <a:cubicBezTo>
                      <a:pt x="524282" y="0"/>
                      <a:pt x="578122" y="164962"/>
                      <a:pt x="654322" y="223173"/>
                    </a:cubicBezTo>
                    <a:cubicBezTo>
                      <a:pt x="730522" y="281384"/>
                      <a:pt x="896369" y="284249"/>
                      <a:pt x="916461" y="349269"/>
                    </a:cubicBezTo>
                    <a:cubicBezTo>
                      <a:pt x="936553" y="414289"/>
                      <a:pt x="803982" y="519105"/>
                      <a:pt x="774876" y="613293"/>
                    </a:cubicBezTo>
                    <a:cubicBezTo>
                      <a:pt x="745770" y="707481"/>
                      <a:pt x="794429" y="874213"/>
                      <a:pt x="741827" y="914398"/>
                    </a:cubicBezTo>
                    <a:cubicBezTo>
                      <a:pt x="689225" y="954583"/>
                      <a:pt x="553450" y="854400"/>
                      <a:pt x="459262" y="854400"/>
                    </a:cubicBezTo>
                    <a:cubicBezTo>
                      <a:pt x="365074" y="874399"/>
                      <a:pt x="257367" y="928196"/>
                      <a:pt x="176697" y="914398"/>
                    </a:cubicBezTo>
                    <a:cubicBezTo>
                      <a:pt x="96027" y="900600"/>
                      <a:pt x="172754" y="707481"/>
                      <a:pt x="143648" y="613293"/>
                    </a:cubicBezTo>
                    <a:cubicBezTo>
                      <a:pt x="114542" y="519105"/>
                      <a:pt x="-18029" y="414289"/>
                      <a:pt x="2063" y="349269"/>
                    </a:cubicBezTo>
                    <a:close/>
                  </a:path>
                </a:pathLst>
              </a:custGeom>
              <a:solidFill>
                <a:srgbClr val="FF8FA7"/>
              </a:solidFill>
              <a:ln w="25400">
                <a:solidFill>
                  <a:schemeClr val="bg1"/>
                </a:solidFill>
              </a:ln>
              <a:effectLst>
                <a:innerShdw blurRad="368300">
                  <a:srgbClr val="FF3B65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baseline="-25000"/>
              </a:p>
            </p:txBody>
          </p:sp>
        </p:grpSp>
        <p:sp>
          <p:nvSpPr>
            <p:cNvPr id="146" name="弧形 129">
              <a:extLst>
                <a:ext uri="{FF2B5EF4-FFF2-40B4-BE49-F238E27FC236}">
                  <a16:creationId xmlns:a16="http://schemas.microsoft.com/office/drawing/2014/main" id="{AD7D50B9-A808-41CD-AAC6-02046CB957F3}"/>
                </a:ext>
              </a:extLst>
            </p:cNvPr>
            <p:cNvSpPr/>
            <p:nvPr/>
          </p:nvSpPr>
          <p:spPr>
            <a:xfrm rot="15881703">
              <a:off x="2988235" y="627531"/>
              <a:ext cx="197224" cy="197224"/>
            </a:xfrm>
            <a:prstGeom prst="arc">
              <a:avLst>
                <a:gd name="adj1" fmla="val 16200000"/>
                <a:gd name="adj2" fmla="val 20358260"/>
              </a:avLst>
            </a:prstGeom>
            <a:ln w="41275">
              <a:solidFill>
                <a:schemeClr val="bg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4" name="组合 127">
            <a:extLst>
              <a:ext uri="{FF2B5EF4-FFF2-40B4-BE49-F238E27FC236}">
                <a16:creationId xmlns:a16="http://schemas.microsoft.com/office/drawing/2014/main" id="{64580750-4D1F-434D-99E5-06A29BC07D72}"/>
              </a:ext>
            </a:extLst>
          </p:cNvPr>
          <p:cNvGrpSpPr/>
          <p:nvPr/>
        </p:nvGrpSpPr>
        <p:grpSpPr>
          <a:xfrm rot="1447231">
            <a:off x="1915162" y="3695931"/>
            <a:ext cx="601603" cy="609821"/>
            <a:chOff x="2817684" y="410418"/>
            <a:chExt cx="604235" cy="612489"/>
          </a:xfrm>
        </p:grpSpPr>
        <p:grpSp>
          <p:nvGrpSpPr>
            <p:cNvPr id="155" name="组合 128">
              <a:extLst>
                <a:ext uri="{FF2B5EF4-FFF2-40B4-BE49-F238E27FC236}">
                  <a16:creationId xmlns:a16="http://schemas.microsoft.com/office/drawing/2014/main" id="{379ACF3F-2D9E-4029-978F-F48492ADFB57}"/>
                </a:ext>
              </a:extLst>
            </p:cNvPr>
            <p:cNvGrpSpPr/>
            <p:nvPr/>
          </p:nvGrpSpPr>
          <p:grpSpPr>
            <a:xfrm rot="21335217">
              <a:off x="2817684" y="410418"/>
              <a:ext cx="604235" cy="612489"/>
              <a:chOff x="7973451" y="5027358"/>
              <a:chExt cx="1573291" cy="1594779"/>
            </a:xfrm>
          </p:grpSpPr>
          <p:sp>
            <p:nvSpPr>
              <p:cNvPr id="157" name="五角星 2">
                <a:extLst>
                  <a:ext uri="{FF2B5EF4-FFF2-40B4-BE49-F238E27FC236}">
                    <a16:creationId xmlns:a16="http://schemas.microsoft.com/office/drawing/2014/main" id="{93ED5372-CF46-4DCA-9204-F64F66A7E8E9}"/>
                  </a:ext>
                </a:extLst>
              </p:cNvPr>
              <p:cNvSpPr/>
              <p:nvPr/>
            </p:nvSpPr>
            <p:spPr>
              <a:xfrm rot="20480842">
                <a:off x="7975659" y="5027358"/>
                <a:ext cx="1571083" cy="1580289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" fmla="*/ 0 w 914398"/>
                  <a:gd name="connsiteY0" fmla="*/ 349269 h 923906"/>
                  <a:gd name="connsiteX1" fmla="*/ 262139 w 914398"/>
                  <a:gd name="connsiteY1" fmla="*/ 223173 h 923906"/>
                  <a:gd name="connsiteX2" fmla="*/ 457199 w 914398"/>
                  <a:gd name="connsiteY2" fmla="*/ 0 h 923906"/>
                  <a:gd name="connsiteX3" fmla="*/ 652259 w 914398"/>
                  <a:gd name="connsiteY3" fmla="*/ 223173 h 923906"/>
                  <a:gd name="connsiteX4" fmla="*/ 914398 w 914398"/>
                  <a:gd name="connsiteY4" fmla="*/ 349269 h 923906"/>
                  <a:gd name="connsiteX5" fmla="*/ 772813 w 914398"/>
                  <a:gd name="connsiteY5" fmla="*/ 613293 h 923906"/>
                  <a:gd name="connsiteX6" fmla="*/ 739764 w 914398"/>
                  <a:gd name="connsiteY6" fmla="*/ 914398 h 923906"/>
                  <a:gd name="connsiteX7" fmla="*/ 457199 w 914398"/>
                  <a:gd name="connsiteY7" fmla="*/ 854400 h 923906"/>
                  <a:gd name="connsiteX8" fmla="*/ 174634 w 914398"/>
                  <a:gd name="connsiteY8" fmla="*/ 914398 h 923906"/>
                  <a:gd name="connsiteX9" fmla="*/ 141585 w 914398"/>
                  <a:gd name="connsiteY9" fmla="*/ 613293 h 923906"/>
                  <a:gd name="connsiteX10" fmla="*/ 0 w 914398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18524" h="923906">
                    <a:moveTo>
                      <a:pt x="2063" y="349269"/>
                    </a:moveTo>
                    <a:cubicBezTo>
                      <a:pt x="22155" y="284249"/>
                      <a:pt x="188002" y="281384"/>
                      <a:pt x="264202" y="223173"/>
                    </a:cubicBezTo>
                    <a:cubicBezTo>
                      <a:pt x="340402" y="164962"/>
                      <a:pt x="394242" y="0"/>
                      <a:pt x="459262" y="0"/>
                    </a:cubicBezTo>
                    <a:cubicBezTo>
                      <a:pt x="524282" y="0"/>
                      <a:pt x="578122" y="164962"/>
                      <a:pt x="654322" y="223173"/>
                    </a:cubicBezTo>
                    <a:cubicBezTo>
                      <a:pt x="730522" y="281384"/>
                      <a:pt x="896369" y="284249"/>
                      <a:pt x="916461" y="349269"/>
                    </a:cubicBezTo>
                    <a:cubicBezTo>
                      <a:pt x="936553" y="414289"/>
                      <a:pt x="803982" y="519105"/>
                      <a:pt x="774876" y="613293"/>
                    </a:cubicBezTo>
                    <a:cubicBezTo>
                      <a:pt x="745770" y="707481"/>
                      <a:pt x="794429" y="874213"/>
                      <a:pt x="741827" y="914398"/>
                    </a:cubicBezTo>
                    <a:cubicBezTo>
                      <a:pt x="689225" y="954583"/>
                      <a:pt x="553450" y="854400"/>
                      <a:pt x="459262" y="854400"/>
                    </a:cubicBezTo>
                    <a:cubicBezTo>
                      <a:pt x="365074" y="874399"/>
                      <a:pt x="257367" y="928196"/>
                      <a:pt x="176697" y="914398"/>
                    </a:cubicBezTo>
                    <a:cubicBezTo>
                      <a:pt x="96027" y="900600"/>
                      <a:pt x="172754" y="707481"/>
                      <a:pt x="143648" y="613293"/>
                    </a:cubicBezTo>
                    <a:cubicBezTo>
                      <a:pt x="114542" y="519105"/>
                      <a:pt x="-18029" y="414289"/>
                      <a:pt x="2063" y="349269"/>
                    </a:cubicBezTo>
                    <a:close/>
                  </a:path>
                </a:pathLst>
              </a:custGeom>
              <a:solidFill>
                <a:srgbClr val="C4EF39"/>
              </a:solidFill>
              <a:ln w="63500">
                <a:noFill/>
              </a:ln>
              <a:effectLst>
                <a:outerShdw blurRad="190500" dist="63500" dir="5400000" algn="t" rotWithShape="0">
                  <a:prstClr val="black">
                    <a:alpha val="2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baseline="-25000"/>
              </a:p>
            </p:txBody>
          </p:sp>
          <p:sp>
            <p:nvSpPr>
              <p:cNvPr id="158" name="五角星 2">
                <a:extLst>
                  <a:ext uri="{FF2B5EF4-FFF2-40B4-BE49-F238E27FC236}">
                    <a16:creationId xmlns:a16="http://schemas.microsoft.com/office/drawing/2014/main" id="{827F206A-8B75-4920-AA48-09BDB0770FFE}"/>
                  </a:ext>
                </a:extLst>
              </p:cNvPr>
              <p:cNvSpPr/>
              <p:nvPr/>
            </p:nvSpPr>
            <p:spPr>
              <a:xfrm rot="20480842">
                <a:off x="7973451" y="5041848"/>
                <a:ext cx="1571083" cy="1580289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" fmla="*/ 0 w 914398"/>
                  <a:gd name="connsiteY0" fmla="*/ 349269 h 923906"/>
                  <a:gd name="connsiteX1" fmla="*/ 262139 w 914398"/>
                  <a:gd name="connsiteY1" fmla="*/ 223173 h 923906"/>
                  <a:gd name="connsiteX2" fmla="*/ 457199 w 914398"/>
                  <a:gd name="connsiteY2" fmla="*/ 0 h 923906"/>
                  <a:gd name="connsiteX3" fmla="*/ 652259 w 914398"/>
                  <a:gd name="connsiteY3" fmla="*/ 223173 h 923906"/>
                  <a:gd name="connsiteX4" fmla="*/ 914398 w 914398"/>
                  <a:gd name="connsiteY4" fmla="*/ 349269 h 923906"/>
                  <a:gd name="connsiteX5" fmla="*/ 772813 w 914398"/>
                  <a:gd name="connsiteY5" fmla="*/ 613293 h 923906"/>
                  <a:gd name="connsiteX6" fmla="*/ 739764 w 914398"/>
                  <a:gd name="connsiteY6" fmla="*/ 914398 h 923906"/>
                  <a:gd name="connsiteX7" fmla="*/ 457199 w 914398"/>
                  <a:gd name="connsiteY7" fmla="*/ 854400 h 923906"/>
                  <a:gd name="connsiteX8" fmla="*/ 174634 w 914398"/>
                  <a:gd name="connsiteY8" fmla="*/ 914398 h 923906"/>
                  <a:gd name="connsiteX9" fmla="*/ 141585 w 914398"/>
                  <a:gd name="connsiteY9" fmla="*/ 613293 h 923906"/>
                  <a:gd name="connsiteX10" fmla="*/ 0 w 914398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18524" h="923906">
                    <a:moveTo>
                      <a:pt x="2063" y="349269"/>
                    </a:moveTo>
                    <a:cubicBezTo>
                      <a:pt x="22155" y="284249"/>
                      <a:pt x="188002" y="281384"/>
                      <a:pt x="264202" y="223173"/>
                    </a:cubicBezTo>
                    <a:cubicBezTo>
                      <a:pt x="340402" y="164962"/>
                      <a:pt x="394242" y="0"/>
                      <a:pt x="459262" y="0"/>
                    </a:cubicBezTo>
                    <a:cubicBezTo>
                      <a:pt x="524282" y="0"/>
                      <a:pt x="578122" y="164962"/>
                      <a:pt x="654322" y="223173"/>
                    </a:cubicBezTo>
                    <a:cubicBezTo>
                      <a:pt x="730522" y="281384"/>
                      <a:pt x="896369" y="284249"/>
                      <a:pt x="916461" y="349269"/>
                    </a:cubicBezTo>
                    <a:cubicBezTo>
                      <a:pt x="936553" y="414289"/>
                      <a:pt x="803982" y="519105"/>
                      <a:pt x="774876" y="613293"/>
                    </a:cubicBezTo>
                    <a:cubicBezTo>
                      <a:pt x="745770" y="707481"/>
                      <a:pt x="794429" y="874213"/>
                      <a:pt x="741827" y="914398"/>
                    </a:cubicBezTo>
                    <a:cubicBezTo>
                      <a:pt x="689225" y="954583"/>
                      <a:pt x="553450" y="854400"/>
                      <a:pt x="459262" y="854400"/>
                    </a:cubicBezTo>
                    <a:cubicBezTo>
                      <a:pt x="365074" y="874399"/>
                      <a:pt x="257367" y="928196"/>
                      <a:pt x="176697" y="914398"/>
                    </a:cubicBezTo>
                    <a:cubicBezTo>
                      <a:pt x="96027" y="900600"/>
                      <a:pt x="172754" y="707481"/>
                      <a:pt x="143648" y="613293"/>
                    </a:cubicBezTo>
                    <a:cubicBezTo>
                      <a:pt x="114542" y="519105"/>
                      <a:pt x="-18029" y="414289"/>
                      <a:pt x="2063" y="349269"/>
                    </a:cubicBezTo>
                    <a:close/>
                  </a:path>
                </a:pathLst>
              </a:custGeom>
              <a:solidFill>
                <a:srgbClr val="FF8FA7"/>
              </a:solidFill>
              <a:ln w="25400">
                <a:solidFill>
                  <a:schemeClr val="bg1"/>
                </a:solidFill>
              </a:ln>
              <a:effectLst>
                <a:innerShdw blurRad="368300">
                  <a:srgbClr val="FF3B65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baseline="-25000"/>
              </a:p>
            </p:txBody>
          </p:sp>
        </p:grpSp>
        <p:sp>
          <p:nvSpPr>
            <p:cNvPr id="156" name="弧形 129">
              <a:extLst>
                <a:ext uri="{FF2B5EF4-FFF2-40B4-BE49-F238E27FC236}">
                  <a16:creationId xmlns:a16="http://schemas.microsoft.com/office/drawing/2014/main" id="{D0AC7A6E-3D5C-4D9A-AADC-AD89A0F8DA4E}"/>
                </a:ext>
              </a:extLst>
            </p:cNvPr>
            <p:cNvSpPr/>
            <p:nvPr/>
          </p:nvSpPr>
          <p:spPr>
            <a:xfrm rot="15881703">
              <a:off x="2988235" y="627531"/>
              <a:ext cx="197224" cy="197224"/>
            </a:xfrm>
            <a:prstGeom prst="arc">
              <a:avLst>
                <a:gd name="adj1" fmla="val 16200000"/>
                <a:gd name="adj2" fmla="val 20358260"/>
              </a:avLst>
            </a:prstGeom>
            <a:ln w="41275">
              <a:solidFill>
                <a:schemeClr val="bg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9" name="组合 127">
            <a:extLst>
              <a:ext uri="{FF2B5EF4-FFF2-40B4-BE49-F238E27FC236}">
                <a16:creationId xmlns:a16="http://schemas.microsoft.com/office/drawing/2014/main" id="{1637454F-4F3E-4D36-97A8-DB830DECCAB4}"/>
              </a:ext>
            </a:extLst>
          </p:cNvPr>
          <p:cNvGrpSpPr/>
          <p:nvPr/>
        </p:nvGrpSpPr>
        <p:grpSpPr>
          <a:xfrm rot="1447231">
            <a:off x="1335055" y="4347844"/>
            <a:ext cx="601603" cy="609821"/>
            <a:chOff x="2817684" y="410418"/>
            <a:chExt cx="604235" cy="612489"/>
          </a:xfrm>
        </p:grpSpPr>
        <p:grpSp>
          <p:nvGrpSpPr>
            <p:cNvPr id="160" name="组合 128">
              <a:extLst>
                <a:ext uri="{FF2B5EF4-FFF2-40B4-BE49-F238E27FC236}">
                  <a16:creationId xmlns:a16="http://schemas.microsoft.com/office/drawing/2014/main" id="{9EADAC8D-E5FE-419A-9AF3-AF32E0E4FBFF}"/>
                </a:ext>
              </a:extLst>
            </p:cNvPr>
            <p:cNvGrpSpPr/>
            <p:nvPr/>
          </p:nvGrpSpPr>
          <p:grpSpPr>
            <a:xfrm rot="21335217">
              <a:off x="2817684" y="410418"/>
              <a:ext cx="604235" cy="612489"/>
              <a:chOff x="7973451" y="5027358"/>
              <a:chExt cx="1573291" cy="1594779"/>
            </a:xfrm>
          </p:grpSpPr>
          <p:sp>
            <p:nvSpPr>
              <p:cNvPr id="162" name="五角星 2">
                <a:extLst>
                  <a:ext uri="{FF2B5EF4-FFF2-40B4-BE49-F238E27FC236}">
                    <a16:creationId xmlns:a16="http://schemas.microsoft.com/office/drawing/2014/main" id="{020F332A-71FB-4CFD-81EE-29FCF8EA71E1}"/>
                  </a:ext>
                </a:extLst>
              </p:cNvPr>
              <p:cNvSpPr/>
              <p:nvPr/>
            </p:nvSpPr>
            <p:spPr>
              <a:xfrm rot="20480842">
                <a:off x="7975659" y="5027358"/>
                <a:ext cx="1571083" cy="1580289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" fmla="*/ 0 w 914398"/>
                  <a:gd name="connsiteY0" fmla="*/ 349269 h 923906"/>
                  <a:gd name="connsiteX1" fmla="*/ 262139 w 914398"/>
                  <a:gd name="connsiteY1" fmla="*/ 223173 h 923906"/>
                  <a:gd name="connsiteX2" fmla="*/ 457199 w 914398"/>
                  <a:gd name="connsiteY2" fmla="*/ 0 h 923906"/>
                  <a:gd name="connsiteX3" fmla="*/ 652259 w 914398"/>
                  <a:gd name="connsiteY3" fmla="*/ 223173 h 923906"/>
                  <a:gd name="connsiteX4" fmla="*/ 914398 w 914398"/>
                  <a:gd name="connsiteY4" fmla="*/ 349269 h 923906"/>
                  <a:gd name="connsiteX5" fmla="*/ 772813 w 914398"/>
                  <a:gd name="connsiteY5" fmla="*/ 613293 h 923906"/>
                  <a:gd name="connsiteX6" fmla="*/ 739764 w 914398"/>
                  <a:gd name="connsiteY6" fmla="*/ 914398 h 923906"/>
                  <a:gd name="connsiteX7" fmla="*/ 457199 w 914398"/>
                  <a:gd name="connsiteY7" fmla="*/ 854400 h 923906"/>
                  <a:gd name="connsiteX8" fmla="*/ 174634 w 914398"/>
                  <a:gd name="connsiteY8" fmla="*/ 914398 h 923906"/>
                  <a:gd name="connsiteX9" fmla="*/ 141585 w 914398"/>
                  <a:gd name="connsiteY9" fmla="*/ 613293 h 923906"/>
                  <a:gd name="connsiteX10" fmla="*/ 0 w 914398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18524" h="923906">
                    <a:moveTo>
                      <a:pt x="2063" y="349269"/>
                    </a:moveTo>
                    <a:cubicBezTo>
                      <a:pt x="22155" y="284249"/>
                      <a:pt x="188002" y="281384"/>
                      <a:pt x="264202" y="223173"/>
                    </a:cubicBezTo>
                    <a:cubicBezTo>
                      <a:pt x="340402" y="164962"/>
                      <a:pt x="394242" y="0"/>
                      <a:pt x="459262" y="0"/>
                    </a:cubicBezTo>
                    <a:cubicBezTo>
                      <a:pt x="524282" y="0"/>
                      <a:pt x="578122" y="164962"/>
                      <a:pt x="654322" y="223173"/>
                    </a:cubicBezTo>
                    <a:cubicBezTo>
                      <a:pt x="730522" y="281384"/>
                      <a:pt x="896369" y="284249"/>
                      <a:pt x="916461" y="349269"/>
                    </a:cubicBezTo>
                    <a:cubicBezTo>
                      <a:pt x="936553" y="414289"/>
                      <a:pt x="803982" y="519105"/>
                      <a:pt x="774876" y="613293"/>
                    </a:cubicBezTo>
                    <a:cubicBezTo>
                      <a:pt x="745770" y="707481"/>
                      <a:pt x="794429" y="874213"/>
                      <a:pt x="741827" y="914398"/>
                    </a:cubicBezTo>
                    <a:cubicBezTo>
                      <a:pt x="689225" y="954583"/>
                      <a:pt x="553450" y="854400"/>
                      <a:pt x="459262" y="854400"/>
                    </a:cubicBezTo>
                    <a:cubicBezTo>
                      <a:pt x="365074" y="874399"/>
                      <a:pt x="257367" y="928196"/>
                      <a:pt x="176697" y="914398"/>
                    </a:cubicBezTo>
                    <a:cubicBezTo>
                      <a:pt x="96027" y="900600"/>
                      <a:pt x="172754" y="707481"/>
                      <a:pt x="143648" y="613293"/>
                    </a:cubicBezTo>
                    <a:cubicBezTo>
                      <a:pt x="114542" y="519105"/>
                      <a:pt x="-18029" y="414289"/>
                      <a:pt x="2063" y="349269"/>
                    </a:cubicBezTo>
                    <a:close/>
                  </a:path>
                </a:pathLst>
              </a:custGeom>
              <a:solidFill>
                <a:srgbClr val="C4EF39"/>
              </a:solidFill>
              <a:ln w="63500">
                <a:noFill/>
              </a:ln>
              <a:effectLst>
                <a:outerShdw blurRad="190500" dist="63500" dir="5400000" algn="t" rotWithShape="0">
                  <a:prstClr val="black">
                    <a:alpha val="2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baseline="-25000"/>
              </a:p>
            </p:txBody>
          </p:sp>
          <p:sp>
            <p:nvSpPr>
              <p:cNvPr id="163" name="五角星 2">
                <a:extLst>
                  <a:ext uri="{FF2B5EF4-FFF2-40B4-BE49-F238E27FC236}">
                    <a16:creationId xmlns:a16="http://schemas.microsoft.com/office/drawing/2014/main" id="{68F667C7-A2EA-48E0-8C0D-869D973825EB}"/>
                  </a:ext>
                </a:extLst>
              </p:cNvPr>
              <p:cNvSpPr/>
              <p:nvPr/>
            </p:nvSpPr>
            <p:spPr>
              <a:xfrm rot="20480842">
                <a:off x="7973451" y="5041848"/>
                <a:ext cx="1571083" cy="1580289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" fmla="*/ 0 w 914398"/>
                  <a:gd name="connsiteY0" fmla="*/ 349269 h 923906"/>
                  <a:gd name="connsiteX1" fmla="*/ 262139 w 914398"/>
                  <a:gd name="connsiteY1" fmla="*/ 223173 h 923906"/>
                  <a:gd name="connsiteX2" fmla="*/ 457199 w 914398"/>
                  <a:gd name="connsiteY2" fmla="*/ 0 h 923906"/>
                  <a:gd name="connsiteX3" fmla="*/ 652259 w 914398"/>
                  <a:gd name="connsiteY3" fmla="*/ 223173 h 923906"/>
                  <a:gd name="connsiteX4" fmla="*/ 914398 w 914398"/>
                  <a:gd name="connsiteY4" fmla="*/ 349269 h 923906"/>
                  <a:gd name="connsiteX5" fmla="*/ 772813 w 914398"/>
                  <a:gd name="connsiteY5" fmla="*/ 613293 h 923906"/>
                  <a:gd name="connsiteX6" fmla="*/ 739764 w 914398"/>
                  <a:gd name="connsiteY6" fmla="*/ 914398 h 923906"/>
                  <a:gd name="connsiteX7" fmla="*/ 457199 w 914398"/>
                  <a:gd name="connsiteY7" fmla="*/ 854400 h 923906"/>
                  <a:gd name="connsiteX8" fmla="*/ 174634 w 914398"/>
                  <a:gd name="connsiteY8" fmla="*/ 914398 h 923906"/>
                  <a:gd name="connsiteX9" fmla="*/ 141585 w 914398"/>
                  <a:gd name="connsiteY9" fmla="*/ 613293 h 923906"/>
                  <a:gd name="connsiteX10" fmla="*/ 0 w 914398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18524" h="923906">
                    <a:moveTo>
                      <a:pt x="2063" y="349269"/>
                    </a:moveTo>
                    <a:cubicBezTo>
                      <a:pt x="22155" y="284249"/>
                      <a:pt x="188002" y="281384"/>
                      <a:pt x="264202" y="223173"/>
                    </a:cubicBezTo>
                    <a:cubicBezTo>
                      <a:pt x="340402" y="164962"/>
                      <a:pt x="394242" y="0"/>
                      <a:pt x="459262" y="0"/>
                    </a:cubicBezTo>
                    <a:cubicBezTo>
                      <a:pt x="524282" y="0"/>
                      <a:pt x="578122" y="164962"/>
                      <a:pt x="654322" y="223173"/>
                    </a:cubicBezTo>
                    <a:cubicBezTo>
                      <a:pt x="730522" y="281384"/>
                      <a:pt x="896369" y="284249"/>
                      <a:pt x="916461" y="349269"/>
                    </a:cubicBezTo>
                    <a:cubicBezTo>
                      <a:pt x="936553" y="414289"/>
                      <a:pt x="803982" y="519105"/>
                      <a:pt x="774876" y="613293"/>
                    </a:cubicBezTo>
                    <a:cubicBezTo>
                      <a:pt x="745770" y="707481"/>
                      <a:pt x="794429" y="874213"/>
                      <a:pt x="741827" y="914398"/>
                    </a:cubicBezTo>
                    <a:cubicBezTo>
                      <a:pt x="689225" y="954583"/>
                      <a:pt x="553450" y="854400"/>
                      <a:pt x="459262" y="854400"/>
                    </a:cubicBezTo>
                    <a:cubicBezTo>
                      <a:pt x="365074" y="874399"/>
                      <a:pt x="257367" y="928196"/>
                      <a:pt x="176697" y="914398"/>
                    </a:cubicBezTo>
                    <a:cubicBezTo>
                      <a:pt x="96027" y="900600"/>
                      <a:pt x="172754" y="707481"/>
                      <a:pt x="143648" y="613293"/>
                    </a:cubicBezTo>
                    <a:cubicBezTo>
                      <a:pt x="114542" y="519105"/>
                      <a:pt x="-18029" y="414289"/>
                      <a:pt x="2063" y="349269"/>
                    </a:cubicBezTo>
                    <a:close/>
                  </a:path>
                </a:pathLst>
              </a:custGeom>
              <a:solidFill>
                <a:srgbClr val="FF8FA7"/>
              </a:solidFill>
              <a:ln w="25400">
                <a:solidFill>
                  <a:schemeClr val="bg1"/>
                </a:solidFill>
              </a:ln>
              <a:effectLst>
                <a:innerShdw blurRad="368300">
                  <a:srgbClr val="FF3B65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baseline="-25000"/>
              </a:p>
            </p:txBody>
          </p:sp>
        </p:grpSp>
        <p:sp>
          <p:nvSpPr>
            <p:cNvPr id="161" name="弧形 129">
              <a:extLst>
                <a:ext uri="{FF2B5EF4-FFF2-40B4-BE49-F238E27FC236}">
                  <a16:creationId xmlns:a16="http://schemas.microsoft.com/office/drawing/2014/main" id="{C3F3BC53-7335-453E-AA7B-6727877CDE5E}"/>
                </a:ext>
              </a:extLst>
            </p:cNvPr>
            <p:cNvSpPr/>
            <p:nvPr/>
          </p:nvSpPr>
          <p:spPr>
            <a:xfrm rot="15881703">
              <a:off x="2988235" y="627531"/>
              <a:ext cx="197224" cy="197224"/>
            </a:xfrm>
            <a:prstGeom prst="arc">
              <a:avLst>
                <a:gd name="adj1" fmla="val 16200000"/>
                <a:gd name="adj2" fmla="val 20358260"/>
              </a:avLst>
            </a:prstGeom>
            <a:ln w="41275">
              <a:solidFill>
                <a:schemeClr val="bg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64" name="组合 127">
            <a:extLst>
              <a:ext uri="{FF2B5EF4-FFF2-40B4-BE49-F238E27FC236}">
                <a16:creationId xmlns:a16="http://schemas.microsoft.com/office/drawing/2014/main" id="{35FA76D9-7D4B-46E3-939A-35342B5194AD}"/>
              </a:ext>
            </a:extLst>
          </p:cNvPr>
          <p:cNvGrpSpPr/>
          <p:nvPr/>
        </p:nvGrpSpPr>
        <p:grpSpPr>
          <a:xfrm rot="1447231">
            <a:off x="2757759" y="4362451"/>
            <a:ext cx="601603" cy="609821"/>
            <a:chOff x="2817684" y="410418"/>
            <a:chExt cx="604235" cy="612489"/>
          </a:xfrm>
        </p:grpSpPr>
        <p:grpSp>
          <p:nvGrpSpPr>
            <p:cNvPr id="165" name="组合 128">
              <a:extLst>
                <a:ext uri="{FF2B5EF4-FFF2-40B4-BE49-F238E27FC236}">
                  <a16:creationId xmlns:a16="http://schemas.microsoft.com/office/drawing/2014/main" id="{D6F9FF86-CFE0-4817-AF85-058BEB4B2F8F}"/>
                </a:ext>
              </a:extLst>
            </p:cNvPr>
            <p:cNvGrpSpPr/>
            <p:nvPr/>
          </p:nvGrpSpPr>
          <p:grpSpPr>
            <a:xfrm rot="21335217">
              <a:off x="2817684" y="410418"/>
              <a:ext cx="604235" cy="612489"/>
              <a:chOff x="7973451" y="5027358"/>
              <a:chExt cx="1573291" cy="1594779"/>
            </a:xfrm>
          </p:grpSpPr>
          <p:sp>
            <p:nvSpPr>
              <p:cNvPr id="167" name="五角星 2">
                <a:extLst>
                  <a:ext uri="{FF2B5EF4-FFF2-40B4-BE49-F238E27FC236}">
                    <a16:creationId xmlns:a16="http://schemas.microsoft.com/office/drawing/2014/main" id="{98FB7038-C532-4DD5-A2A0-F65933DF26B6}"/>
                  </a:ext>
                </a:extLst>
              </p:cNvPr>
              <p:cNvSpPr/>
              <p:nvPr/>
            </p:nvSpPr>
            <p:spPr>
              <a:xfrm rot="20480842">
                <a:off x="7975659" y="5027358"/>
                <a:ext cx="1571083" cy="1580289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" fmla="*/ 0 w 914398"/>
                  <a:gd name="connsiteY0" fmla="*/ 349269 h 923906"/>
                  <a:gd name="connsiteX1" fmla="*/ 262139 w 914398"/>
                  <a:gd name="connsiteY1" fmla="*/ 223173 h 923906"/>
                  <a:gd name="connsiteX2" fmla="*/ 457199 w 914398"/>
                  <a:gd name="connsiteY2" fmla="*/ 0 h 923906"/>
                  <a:gd name="connsiteX3" fmla="*/ 652259 w 914398"/>
                  <a:gd name="connsiteY3" fmla="*/ 223173 h 923906"/>
                  <a:gd name="connsiteX4" fmla="*/ 914398 w 914398"/>
                  <a:gd name="connsiteY4" fmla="*/ 349269 h 923906"/>
                  <a:gd name="connsiteX5" fmla="*/ 772813 w 914398"/>
                  <a:gd name="connsiteY5" fmla="*/ 613293 h 923906"/>
                  <a:gd name="connsiteX6" fmla="*/ 739764 w 914398"/>
                  <a:gd name="connsiteY6" fmla="*/ 914398 h 923906"/>
                  <a:gd name="connsiteX7" fmla="*/ 457199 w 914398"/>
                  <a:gd name="connsiteY7" fmla="*/ 854400 h 923906"/>
                  <a:gd name="connsiteX8" fmla="*/ 174634 w 914398"/>
                  <a:gd name="connsiteY8" fmla="*/ 914398 h 923906"/>
                  <a:gd name="connsiteX9" fmla="*/ 141585 w 914398"/>
                  <a:gd name="connsiteY9" fmla="*/ 613293 h 923906"/>
                  <a:gd name="connsiteX10" fmla="*/ 0 w 914398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18524" h="923906">
                    <a:moveTo>
                      <a:pt x="2063" y="349269"/>
                    </a:moveTo>
                    <a:cubicBezTo>
                      <a:pt x="22155" y="284249"/>
                      <a:pt x="188002" y="281384"/>
                      <a:pt x="264202" y="223173"/>
                    </a:cubicBezTo>
                    <a:cubicBezTo>
                      <a:pt x="340402" y="164962"/>
                      <a:pt x="394242" y="0"/>
                      <a:pt x="459262" y="0"/>
                    </a:cubicBezTo>
                    <a:cubicBezTo>
                      <a:pt x="524282" y="0"/>
                      <a:pt x="578122" y="164962"/>
                      <a:pt x="654322" y="223173"/>
                    </a:cubicBezTo>
                    <a:cubicBezTo>
                      <a:pt x="730522" y="281384"/>
                      <a:pt x="896369" y="284249"/>
                      <a:pt x="916461" y="349269"/>
                    </a:cubicBezTo>
                    <a:cubicBezTo>
                      <a:pt x="936553" y="414289"/>
                      <a:pt x="803982" y="519105"/>
                      <a:pt x="774876" y="613293"/>
                    </a:cubicBezTo>
                    <a:cubicBezTo>
                      <a:pt x="745770" y="707481"/>
                      <a:pt x="794429" y="874213"/>
                      <a:pt x="741827" y="914398"/>
                    </a:cubicBezTo>
                    <a:cubicBezTo>
                      <a:pt x="689225" y="954583"/>
                      <a:pt x="553450" y="854400"/>
                      <a:pt x="459262" y="854400"/>
                    </a:cubicBezTo>
                    <a:cubicBezTo>
                      <a:pt x="365074" y="874399"/>
                      <a:pt x="257367" y="928196"/>
                      <a:pt x="176697" y="914398"/>
                    </a:cubicBezTo>
                    <a:cubicBezTo>
                      <a:pt x="96027" y="900600"/>
                      <a:pt x="172754" y="707481"/>
                      <a:pt x="143648" y="613293"/>
                    </a:cubicBezTo>
                    <a:cubicBezTo>
                      <a:pt x="114542" y="519105"/>
                      <a:pt x="-18029" y="414289"/>
                      <a:pt x="2063" y="349269"/>
                    </a:cubicBezTo>
                    <a:close/>
                  </a:path>
                </a:pathLst>
              </a:custGeom>
              <a:solidFill>
                <a:srgbClr val="C4EF39"/>
              </a:solidFill>
              <a:ln w="63500">
                <a:noFill/>
              </a:ln>
              <a:effectLst>
                <a:outerShdw blurRad="190500" dist="63500" dir="5400000" algn="t" rotWithShape="0">
                  <a:prstClr val="black">
                    <a:alpha val="2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baseline="-25000"/>
              </a:p>
            </p:txBody>
          </p:sp>
          <p:sp>
            <p:nvSpPr>
              <p:cNvPr id="168" name="五角星 2">
                <a:extLst>
                  <a:ext uri="{FF2B5EF4-FFF2-40B4-BE49-F238E27FC236}">
                    <a16:creationId xmlns:a16="http://schemas.microsoft.com/office/drawing/2014/main" id="{D44F1464-71BF-404C-89EB-F89A12009028}"/>
                  </a:ext>
                </a:extLst>
              </p:cNvPr>
              <p:cNvSpPr/>
              <p:nvPr/>
            </p:nvSpPr>
            <p:spPr>
              <a:xfrm rot="20480842">
                <a:off x="7973451" y="5041848"/>
                <a:ext cx="1571083" cy="1580289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" fmla="*/ 0 w 914398"/>
                  <a:gd name="connsiteY0" fmla="*/ 349269 h 923906"/>
                  <a:gd name="connsiteX1" fmla="*/ 262139 w 914398"/>
                  <a:gd name="connsiteY1" fmla="*/ 223173 h 923906"/>
                  <a:gd name="connsiteX2" fmla="*/ 457199 w 914398"/>
                  <a:gd name="connsiteY2" fmla="*/ 0 h 923906"/>
                  <a:gd name="connsiteX3" fmla="*/ 652259 w 914398"/>
                  <a:gd name="connsiteY3" fmla="*/ 223173 h 923906"/>
                  <a:gd name="connsiteX4" fmla="*/ 914398 w 914398"/>
                  <a:gd name="connsiteY4" fmla="*/ 349269 h 923906"/>
                  <a:gd name="connsiteX5" fmla="*/ 772813 w 914398"/>
                  <a:gd name="connsiteY5" fmla="*/ 613293 h 923906"/>
                  <a:gd name="connsiteX6" fmla="*/ 739764 w 914398"/>
                  <a:gd name="connsiteY6" fmla="*/ 914398 h 923906"/>
                  <a:gd name="connsiteX7" fmla="*/ 457199 w 914398"/>
                  <a:gd name="connsiteY7" fmla="*/ 854400 h 923906"/>
                  <a:gd name="connsiteX8" fmla="*/ 174634 w 914398"/>
                  <a:gd name="connsiteY8" fmla="*/ 914398 h 923906"/>
                  <a:gd name="connsiteX9" fmla="*/ 141585 w 914398"/>
                  <a:gd name="connsiteY9" fmla="*/ 613293 h 923906"/>
                  <a:gd name="connsiteX10" fmla="*/ 0 w 914398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18524" h="923906">
                    <a:moveTo>
                      <a:pt x="2063" y="349269"/>
                    </a:moveTo>
                    <a:cubicBezTo>
                      <a:pt x="22155" y="284249"/>
                      <a:pt x="188002" y="281384"/>
                      <a:pt x="264202" y="223173"/>
                    </a:cubicBezTo>
                    <a:cubicBezTo>
                      <a:pt x="340402" y="164962"/>
                      <a:pt x="394242" y="0"/>
                      <a:pt x="459262" y="0"/>
                    </a:cubicBezTo>
                    <a:cubicBezTo>
                      <a:pt x="524282" y="0"/>
                      <a:pt x="578122" y="164962"/>
                      <a:pt x="654322" y="223173"/>
                    </a:cubicBezTo>
                    <a:cubicBezTo>
                      <a:pt x="730522" y="281384"/>
                      <a:pt x="896369" y="284249"/>
                      <a:pt x="916461" y="349269"/>
                    </a:cubicBezTo>
                    <a:cubicBezTo>
                      <a:pt x="936553" y="414289"/>
                      <a:pt x="803982" y="519105"/>
                      <a:pt x="774876" y="613293"/>
                    </a:cubicBezTo>
                    <a:cubicBezTo>
                      <a:pt x="745770" y="707481"/>
                      <a:pt x="794429" y="874213"/>
                      <a:pt x="741827" y="914398"/>
                    </a:cubicBezTo>
                    <a:cubicBezTo>
                      <a:pt x="689225" y="954583"/>
                      <a:pt x="553450" y="854400"/>
                      <a:pt x="459262" y="854400"/>
                    </a:cubicBezTo>
                    <a:cubicBezTo>
                      <a:pt x="365074" y="874399"/>
                      <a:pt x="257367" y="928196"/>
                      <a:pt x="176697" y="914398"/>
                    </a:cubicBezTo>
                    <a:cubicBezTo>
                      <a:pt x="96027" y="900600"/>
                      <a:pt x="172754" y="707481"/>
                      <a:pt x="143648" y="613293"/>
                    </a:cubicBezTo>
                    <a:cubicBezTo>
                      <a:pt x="114542" y="519105"/>
                      <a:pt x="-18029" y="414289"/>
                      <a:pt x="2063" y="349269"/>
                    </a:cubicBezTo>
                    <a:close/>
                  </a:path>
                </a:pathLst>
              </a:custGeom>
              <a:solidFill>
                <a:srgbClr val="FF8FA7"/>
              </a:solidFill>
              <a:ln w="25400">
                <a:solidFill>
                  <a:schemeClr val="bg1"/>
                </a:solidFill>
              </a:ln>
              <a:effectLst>
                <a:innerShdw blurRad="368300">
                  <a:srgbClr val="FF3B65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baseline="-25000"/>
              </a:p>
            </p:txBody>
          </p:sp>
        </p:grpSp>
        <p:sp>
          <p:nvSpPr>
            <p:cNvPr id="166" name="弧形 129">
              <a:extLst>
                <a:ext uri="{FF2B5EF4-FFF2-40B4-BE49-F238E27FC236}">
                  <a16:creationId xmlns:a16="http://schemas.microsoft.com/office/drawing/2014/main" id="{CD4C510E-AB22-4477-A0F0-2B98CB7FC30A}"/>
                </a:ext>
              </a:extLst>
            </p:cNvPr>
            <p:cNvSpPr/>
            <p:nvPr/>
          </p:nvSpPr>
          <p:spPr>
            <a:xfrm rot="15881703">
              <a:off x="2988235" y="627531"/>
              <a:ext cx="197224" cy="197224"/>
            </a:xfrm>
            <a:prstGeom prst="arc">
              <a:avLst>
                <a:gd name="adj1" fmla="val 16200000"/>
                <a:gd name="adj2" fmla="val 20358260"/>
              </a:avLst>
            </a:prstGeom>
            <a:ln w="41275">
              <a:solidFill>
                <a:schemeClr val="bg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69" name="组合 127">
            <a:extLst>
              <a:ext uri="{FF2B5EF4-FFF2-40B4-BE49-F238E27FC236}">
                <a16:creationId xmlns:a16="http://schemas.microsoft.com/office/drawing/2014/main" id="{376295FE-F4FA-4798-B395-AD79BFF54E5C}"/>
              </a:ext>
            </a:extLst>
          </p:cNvPr>
          <p:cNvGrpSpPr/>
          <p:nvPr/>
        </p:nvGrpSpPr>
        <p:grpSpPr>
          <a:xfrm rot="1447231">
            <a:off x="2067034" y="4342680"/>
            <a:ext cx="601603" cy="609821"/>
            <a:chOff x="2817684" y="410418"/>
            <a:chExt cx="604235" cy="612489"/>
          </a:xfrm>
        </p:grpSpPr>
        <p:grpSp>
          <p:nvGrpSpPr>
            <p:cNvPr id="170" name="组合 128">
              <a:extLst>
                <a:ext uri="{FF2B5EF4-FFF2-40B4-BE49-F238E27FC236}">
                  <a16:creationId xmlns:a16="http://schemas.microsoft.com/office/drawing/2014/main" id="{C14D2173-6FA7-449E-84E0-62804856DB44}"/>
                </a:ext>
              </a:extLst>
            </p:cNvPr>
            <p:cNvGrpSpPr/>
            <p:nvPr/>
          </p:nvGrpSpPr>
          <p:grpSpPr>
            <a:xfrm rot="21335217">
              <a:off x="2817684" y="410418"/>
              <a:ext cx="604235" cy="612489"/>
              <a:chOff x="7973451" y="5027358"/>
              <a:chExt cx="1573291" cy="1594779"/>
            </a:xfrm>
          </p:grpSpPr>
          <p:sp>
            <p:nvSpPr>
              <p:cNvPr id="172" name="五角星 2">
                <a:extLst>
                  <a:ext uri="{FF2B5EF4-FFF2-40B4-BE49-F238E27FC236}">
                    <a16:creationId xmlns:a16="http://schemas.microsoft.com/office/drawing/2014/main" id="{09FEAC94-3A06-4DA8-8CAB-525F6FE396B9}"/>
                  </a:ext>
                </a:extLst>
              </p:cNvPr>
              <p:cNvSpPr/>
              <p:nvPr/>
            </p:nvSpPr>
            <p:spPr>
              <a:xfrm rot="20480842">
                <a:off x="7975659" y="5027358"/>
                <a:ext cx="1571083" cy="1580289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" fmla="*/ 0 w 914398"/>
                  <a:gd name="connsiteY0" fmla="*/ 349269 h 923906"/>
                  <a:gd name="connsiteX1" fmla="*/ 262139 w 914398"/>
                  <a:gd name="connsiteY1" fmla="*/ 223173 h 923906"/>
                  <a:gd name="connsiteX2" fmla="*/ 457199 w 914398"/>
                  <a:gd name="connsiteY2" fmla="*/ 0 h 923906"/>
                  <a:gd name="connsiteX3" fmla="*/ 652259 w 914398"/>
                  <a:gd name="connsiteY3" fmla="*/ 223173 h 923906"/>
                  <a:gd name="connsiteX4" fmla="*/ 914398 w 914398"/>
                  <a:gd name="connsiteY4" fmla="*/ 349269 h 923906"/>
                  <a:gd name="connsiteX5" fmla="*/ 772813 w 914398"/>
                  <a:gd name="connsiteY5" fmla="*/ 613293 h 923906"/>
                  <a:gd name="connsiteX6" fmla="*/ 739764 w 914398"/>
                  <a:gd name="connsiteY6" fmla="*/ 914398 h 923906"/>
                  <a:gd name="connsiteX7" fmla="*/ 457199 w 914398"/>
                  <a:gd name="connsiteY7" fmla="*/ 854400 h 923906"/>
                  <a:gd name="connsiteX8" fmla="*/ 174634 w 914398"/>
                  <a:gd name="connsiteY8" fmla="*/ 914398 h 923906"/>
                  <a:gd name="connsiteX9" fmla="*/ 141585 w 914398"/>
                  <a:gd name="connsiteY9" fmla="*/ 613293 h 923906"/>
                  <a:gd name="connsiteX10" fmla="*/ 0 w 914398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18524" h="923906">
                    <a:moveTo>
                      <a:pt x="2063" y="349269"/>
                    </a:moveTo>
                    <a:cubicBezTo>
                      <a:pt x="22155" y="284249"/>
                      <a:pt x="188002" y="281384"/>
                      <a:pt x="264202" y="223173"/>
                    </a:cubicBezTo>
                    <a:cubicBezTo>
                      <a:pt x="340402" y="164962"/>
                      <a:pt x="394242" y="0"/>
                      <a:pt x="459262" y="0"/>
                    </a:cubicBezTo>
                    <a:cubicBezTo>
                      <a:pt x="524282" y="0"/>
                      <a:pt x="578122" y="164962"/>
                      <a:pt x="654322" y="223173"/>
                    </a:cubicBezTo>
                    <a:cubicBezTo>
                      <a:pt x="730522" y="281384"/>
                      <a:pt x="896369" y="284249"/>
                      <a:pt x="916461" y="349269"/>
                    </a:cubicBezTo>
                    <a:cubicBezTo>
                      <a:pt x="936553" y="414289"/>
                      <a:pt x="803982" y="519105"/>
                      <a:pt x="774876" y="613293"/>
                    </a:cubicBezTo>
                    <a:cubicBezTo>
                      <a:pt x="745770" y="707481"/>
                      <a:pt x="794429" y="874213"/>
                      <a:pt x="741827" y="914398"/>
                    </a:cubicBezTo>
                    <a:cubicBezTo>
                      <a:pt x="689225" y="954583"/>
                      <a:pt x="553450" y="854400"/>
                      <a:pt x="459262" y="854400"/>
                    </a:cubicBezTo>
                    <a:cubicBezTo>
                      <a:pt x="365074" y="874399"/>
                      <a:pt x="257367" y="928196"/>
                      <a:pt x="176697" y="914398"/>
                    </a:cubicBezTo>
                    <a:cubicBezTo>
                      <a:pt x="96027" y="900600"/>
                      <a:pt x="172754" y="707481"/>
                      <a:pt x="143648" y="613293"/>
                    </a:cubicBezTo>
                    <a:cubicBezTo>
                      <a:pt x="114542" y="519105"/>
                      <a:pt x="-18029" y="414289"/>
                      <a:pt x="2063" y="349269"/>
                    </a:cubicBezTo>
                    <a:close/>
                  </a:path>
                </a:pathLst>
              </a:custGeom>
              <a:solidFill>
                <a:srgbClr val="C4EF39"/>
              </a:solidFill>
              <a:ln w="63500">
                <a:noFill/>
              </a:ln>
              <a:effectLst>
                <a:outerShdw blurRad="190500" dist="63500" dir="5400000" algn="t" rotWithShape="0">
                  <a:prstClr val="black">
                    <a:alpha val="2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baseline="-25000"/>
              </a:p>
            </p:txBody>
          </p:sp>
          <p:sp>
            <p:nvSpPr>
              <p:cNvPr id="173" name="五角星 2">
                <a:extLst>
                  <a:ext uri="{FF2B5EF4-FFF2-40B4-BE49-F238E27FC236}">
                    <a16:creationId xmlns:a16="http://schemas.microsoft.com/office/drawing/2014/main" id="{B3E5D4D7-2633-4C22-9019-EFF644C4CEEB}"/>
                  </a:ext>
                </a:extLst>
              </p:cNvPr>
              <p:cNvSpPr/>
              <p:nvPr/>
            </p:nvSpPr>
            <p:spPr>
              <a:xfrm rot="20480842">
                <a:off x="7973451" y="5041848"/>
                <a:ext cx="1571083" cy="1580289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" fmla="*/ 0 w 914398"/>
                  <a:gd name="connsiteY0" fmla="*/ 349269 h 923906"/>
                  <a:gd name="connsiteX1" fmla="*/ 262139 w 914398"/>
                  <a:gd name="connsiteY1" fmla="*/ 223173 h 923906"/>
                  <a:gd name="connsiteX2" fmla="*/ 457199 w 914398"/>
                  <a:gd name="connsiteY2" fmla="*/ 0 h 923906"/>
                  <a:gd name="connsiteX3" fmla="*/ 652259 w 914398"/>
                  <a:gd name="connsiteY3" fmla="*/ 223173 h 923906"/>
                  <a:gd name="connsiteX4" fmla="*/ 914398 w 914398"/>
                  <a:gd name="connsiteY4" fmla="*/ 349269 h 923906"/>
                  <a:gd name="connsiteX5" fmla="*/ 772813 w 914398"/>
                  <a:gd name="connsiteY5" fmla="*/ 613293 h 923906"/>
                  <a:gd name="connsiteX6" fmla="*/ 739764 w 914398"/>
                  <a:gd name="connsiteY6" fmla="*/ 914398 h 923906"/>
                  <a:gd name="connsiteX7" fmla="*/ 457199 w 914398"/>
                  <a:gd name="connsiteY7" fmla="*/ 854400 h 923906"/>
                  <a:gd name="connsiteX8" fmla="*/ 174634 w 914398"/>
                  <a:gd name="connsiteY8" fmla="*/ 914398 h 923906"/>
                  <a:gd name="connsiteX9" fmla="*/ 141585 w 914398"/>
                  <a:gd name="connsiteY9" fmla="*/ 613293 h 923906"/>
                  <a:gd name="connsiteX10" fmla="*/ 0 w 914398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18524" h="923906">
                    <a:moveTo>
                      <a:pt x="2063" y="349269"/>
                    </a:moveTo>
                    <a:cubicBezTo>
                      <a:pt x="22155" y="284249"/>
                      <a:pt x="188002" y="281384"/>
                      <a:pt x="264202" y="223173"/>
                    </a:cubicBezTo>
                    <a:cubicBezTo>
                      <a:pt x="340402" y="164962"/>
                      <a:pt x="394242" y="0"/>
                      <a:pt x="459262" y="0"/>
                    </a:cubicBezTo>
                    <a:cubicBezTo>
                      <a:pt x="524282" y="0"/>
                      <a:pt x="578122" y="164962"/>
                      <a:pt x="654322" y="223173"/>
                    </a:cubicBezTo>
                    <a:cubicBezTo>
                      <a:pt x="730522" y="281384"/>
                      <a:pt x="896369" y="284249"/>
                      <a:pt x="916461" y="349269"/>
                    </a:cubicBezTo>
                    <a:cubicBezTo>
                      <a:pt x="936553" y="414289"/>
                      <a:pt x="803982" y="519105"/>
                      <a:pt x="774876" y="613293"/>
                    </a:cubicBezTo>
                    <a:cubicBezTo>
                      <a:pt x="745770" y="707481"/>
                      <a:pt x="794429" y="874213"/>
                      <a:pt x="741827" y="914398"/>
                    </a:cubicBezTo>
                    <a:cubicBezTo>
                      <a:pt x="689225" y="954583"/>
                      <a:pt x="553450" y="854400"/>
                      <a:pt x="459262" y="854400"/>
                    </a:cubicBezTo>
                    <a:cubicBezTo>
                      <a:pt x="365074" y="874399"/>
                      <a:pt x="257367" y="928196"/>
                      <a:pt x="176697" y="914398"/>
                    </a:cubicBezTo>
                    <a:cubicBezTo>
                      <a:pt x="96027" y="900600"/>
                      <a:pt x="172754" y="707481"/>
                      <a:pt x="143648" y="613293"/>
                    </a:cubicBezTo>
                    <a:cubicBezTo>
                      <a:pt x="114542" y="519105"/>
                      <a:pt x="-18029" y="414289"/>
                      <a:pt x="2063" y="349269"/>
                    </a:cubicBezTo>
                    <a:close/>
                  </a:path>
                </a:pathLst>
              </a:custGeom>
              <a:solidFill>
                <a:srgbClr val="FF8FA7"/>
              </a:solidFill>
              <a:ln w="25400">
                <a:solidFill>
                  <a:schemeClr val="bg1"/>
                </a:solidFill>
              </a:ln>
              <a:effectLst>
                <a:innerShdw blurRad="368300">
                  <a:srgbClr val="FF3B65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baseline="-25000"/>
              </a:p>
            </p:txBody>
          </p:sp>
        </p:grpSp>
        <p:sp>
          <p:nvSpPr>
            <p:cNvPr id="171" name="弧形 129">
              <a:extLst>
                <a:ext uri="{FF2B5EF4-FFF2-40B4-BE49-F238E27FC236}">
                  <a16:creationId xmlns:a16="http://schemas.microsoft.com/office/drawing/2014/main" id="{34CD4485-F2E0-4516-BCB3-DE5525DB3B89}"/>
                </a:ext>
              </a:extLst>
            </p:cNvPr>
            <p:cNvSpPr/>
            <p:nvPr/>
          </p:nvSpPr>
          <p:spPr>
            <a:xfrm rot="15881703">
              <a:off x="2988235" y="627531"/>
              <a:ext cx="197224" cy="197224"/>
            </a:xfrm>
            <a:prstGeom prst="arc">
              <a:avLst>
                <a:gd name="adj1" fmla="val 16200000"/>
                <a:gd name="adj2" fmla="val 20358260"/>
              </a:avLst>
            </a:prstGeom>
            <a:ln w="41275">
              <a:solidFill>
                <a:schemeClr val="bg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74" name="Rectangle 173">
            <a:extLst>
              <a:ext uri="{FF2B5EF4-FFF2-40B4-BE49-F238E27FC236}">
                <a16:creationId xmlns:a16="http://schemas.microsoft.com/office/drawing/2014/main" id="{A3C482C0-8B03-44A7-9D1F-5D9C01B4A51C}"/>
              </a:ext>
            </a:extLst>
          </p:cNvPr>
          <p:cNvSpPr/>
          <p:nvPr/>
        </p:nvSpPr>
        <p:spPr>
          <a:xfrm>
            <a:off x="3496382" y="3168450"/>
            <a:ext cx="29884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Clr>
                <a:srgbClr val="006600"/>
              </a:buClr>
            </a:pPr>
            <a:r>
              <a:rPr lang="en-US" alt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K, Na, Ag</a:t>
            </a:r>
          </a:p>
        </p:txBody>
      </p:sp>
      <p:sp>
        <p:nvSpPr>
          <p:cNvPr id="175" name="Rectangle 174">
            <a:extLst>
              <a:ext uri="{FF2B5EF4-FFF2-40B4-BE49-F238E27FC236}">
                <a16:creationId xmlns:a16="http://schemas.microsoft.com/office/drawing/2014/main" id="{66BEDC44-BD96-484C-A2A8-7708A57083C4}"/>
              </a:ext>
            </a:extLst>
          </p:cNvPr>
          <p:cNvSpPr/>
          <p:nvPr/>
        </p:nvSpPr>
        <p:spPr>
          <a:xfrm>
            <a:off x="3506988" y="3829238"/>
            <a:ext cx="400791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Clr>
                <a:srgbClr val="006600"/>
              </a:buClr>
            </a:pPr>
            <a:r>
              <a:rPr lang="en-US" alt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Mg, Ca, Ba, Cu, Hg, Pb, Zn</a:t>
            </a:r>
          </a:p>
        </p:txBody>
      </p:sp>
      <p:sp>
        <p:nvSpPr>
          <p:cNvPr id="176" name="Rectangle 175">
            <a:extLst>
              <a:ext uri="{FF2B5EF4-FFF2-40B4-BE49-F238E27FC236}">
                <a16:creationId xmlns:a16="http://schemas.microsoft.com/office/drawing/2014/main" id="{533EADA2-AC54-4701-952F-DE190C70BC0D}"/>
              </a:ext>
            </a:extLst>
          </p:cNvPr>
          <p:cNvSpPr/>
          <p:nvPr/>
        </p:nvSpPr>
        <p:spPr>
          <a:xfrm>
            <a:off x="3527232" y="4430063"/>
            <a:ext cx="29884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Clr>
                <a:srgbClr val="006600"/>
              </a:buClr>
            </a:pPr>
            <a:r>
              <a:rPr lang="en-US" alt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Al, Fe</a:t>
            </a:r>
          </a:p>
        </p:txBody>
      </p:sp>
      <p:sp>
        <p:nvSpPr>
          <p:cNvPr id="177" name="Rectangle 176">
            <a:extLst>
              <a:ext uri="{FF2B5EF4-FFF2-40B4-BE49-F238E27FC236}">
                <a16:creationId xmlns:a16="http://schemas.microsoft.com/office/drawing/2014/main" id="{59A78BA7-20CF-4CCA-A2D6-6048399A6701}"/>
              </a:ext>
            </a:extLst>
          </p:cNvPr>
          <p:cNvSpPr/>
          <p:nvPr/>
        </p:nvSpPr>
        <p:spPr>
          <a:xfrm>
            <a:off x="7755711" y="3201626"/>
            <a:ext cx="29884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Clr>
                <a:srgbClr val="006600"/>
              </a:buClr>
            </a:pPr>
            <a:r>
              <a:rPr lang="en-US" altLang="en-US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OH; NO</a:t>
            </a:r>
            <a:r>
              <a:rPr lang="en-US" altLang="en-US" sz="2400" b="1" baseline="-25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en-US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Cl</a:t>
            </a:r>
          </a:p>
        </p:txBody>
      </p:sp>
      <p:sp>
        <p:nvSpPr>
          <p:cNvPr id="178" name="Rectangle 177">
            <a:extLst>
              <a:ext uri="{FF2B5EF4-FFF2-40B4-BE49-F238E27FC236}">
                <a16:creationId xmlns:a16="http://schemas.microsoft.com/office/drawing/2014/main" id="{0C315253-9B28-4B49-B6EA-3AC110569357}"/>
              </a:ext>
            </a:extLst>
          </p:cNvPr>
          <p:cNvSpPr/>
          <p:nvPr/>
        </p:nvSpPr>
        <p:spPr>
          <a:xfrm>
            <a:off x="7789583" y="3805872"/>
            <a:ext cx="29884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Clr>
                <a:srgbClr val="006600"/>
              </a:buClr>
            </a:pPr>
            <a:r>
              <a:rPr lang="en-US" altLang="en-US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</a:t>
            </a:r>
            <a:r>
              <a:rPr lang="en-US" altLang="en-US" sz="2400" b="1" baseline="-25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en-US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SO</a:t>
            </a:r>
            <a:r>
              <a:rPr lang="en-US" altLang="en-US" sz="2400" b="1" baseline="-25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altLang="en-US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CO</a:t>
            </a:r>
            <a:r>
              <a:rPr lang="en-US" altLang="en-US" sz="2400" b="1" baseline="-25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altLang="en-US" sz="24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9" name="Rectangle 178">
            <a:extLst>
              <a:ext uri="{FF2B5EF4-FFF2-40B4-BE49-F238E27FC236}">
                <a16:creationId xmlns:a16="http://schemas.microsoft.com/office/drawing/2014/main" id="{5675D054-68C8-4332-86AB-FBCCC4AACE99}"/>
              </a:ext>
            </a:extLst>
          </p:cNvPr>
          <p:cNvSpPr/>
          <p:nvPr/>
        </p:nvSpPr>
        <p:spPr>
          <a:xfrm>
            <a:off x="7789399" y="4435125"/>
            <a:ext cx="29884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Clr>
                <a:srgbClr val="006600"/>
              </a:buClr>
            </a:pPr>
            <a:r>
              <a:rPr lang="en-US" altLang="en-US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</a:t>
            </a:r>
            <a:r>
              <a:rPr lang="en-US" altLang="en-US" sz="2400" b="1" baseline="-25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altLang="en-US" sz="24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2BD3B324-8F3F-47BA-9608-18678E5B5ACF}"/>
              </a:ext>
            </a:extLst>
          </p:cNvPr>
          <p:cNvSpPr txBox="1"/>
          <p:nvPr/>
        </p:nvSpPr>
        <p:spPr>
          <a:xfrm rot="19425999">
            <a:off x="-2776" y="997265"/>
            <a:ext cx="3329078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altLang="zh-CN" sz="66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Dặn dò</a:t>
            </a:r>
            <a:endParaRPr lang="zh-CN" alt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062228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10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2" presetClass="entr" presetSubtype="2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0" dur="10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22" presetClass="entr" presetSubtype="8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3" dur="10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22" presetClass="entr" presetSubtype="8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6" dur="10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42" presetClass="entr" presetSubtype="0" fill="hold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1000"/>
                                            <p:tgtEl>
                                              <p:spTgt spid="9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0" dur="1000" fill="hold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1000" fill="hold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42" presetClass="entr" presetSubtype="0" fill="hold" nodeType="withEffect">
                                      <p:stCondLst>
                                        <p:cond delay="375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10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5" dur="10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10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10" presetClass="entr" presetSubtype="0" fill="hold" nodeType="withEffect">
                                      <p:stCondLst>
                                        <p:cond delay="475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9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0" presetID="42" presetClass="path" presetSubtype="0" accel="50000" decel="50000" fill="hold" nodeType="withEffect">
                                      <p:stCondLst>
                                        <p:cond delay="4750"/>
                                      </p:stCondLst>
                                      <p:childTnLst>
                                        <p:animMotion origin="layout" path="M -0.03789 0.06041 L -4.58333E-6 3.7037E-7 " pathEditMode="relative" rAng="0" ptsTypes="AA">
                                          <p:cBhvr>
                                            <p:cTn id="31" dur="1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940" y="-3009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2" presetID="8" presetClass="emph" presetSubtype="0" fill="hold" nodeType="withEffect">
                                      <p:stCondLst>
                                        <p:cond delay="5750"/>
                                      </p:stCondLst>
                                      <p:childTnLst>
                                        <p:animRot by="10800000">
                                          <p:cBhvr>
                                            <p:cTn id="33" dur="975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4" presetID="53" presetClass="entr" presetSubtype="16" fill="hold" nodeType="withEffect">
                                      <p:stCondLst>
                                        <p:cond delay="600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8" dur="500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9" fill="hold">
                          <p:stCondLst>
                            <p:cond delay="indefinite"/>
                          </p:stCondLst>
                          <p:childTnLst>
                            <p:par>
                              <p:cTn id="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1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5" dur="500"/>
                                            <p:tgtEl>
                                              <p:spTgt spid="6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6" fill="hold">
                          <p:stCondLst>
                            <p:cond delay="indefinite"/>
                          </p:stCondLst>
                          <p:childTnLst>
                            <p:par>
                              <p:cTn id="4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8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0" dur="5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5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2" dur="500"/>
                                            <p:tgtEl>
                                              <p:spTgt spid="7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3" fill="hold">
                          <p:stCondLst>
                            <p:cond delay="indefinite"/>
                          </p:stCondLst>
                          <p:childTnLst>
                            <p:par>
                              <p:cTn id="5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5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7" dur="500" fill="hold"/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8" dur="500" fill="hold"/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9" dur="500"/>
                                            <p:tgtEl>
                                              <p:spTgt spid="7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0" fill="hold">
                          <p:stCondLst>
                            <p:cond delay="indefinite"/>
                          </p:stCondLst>
                          <p:childTnLst>
                            <p:par>
                              <p:cTn id="6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2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4" dur="500" fill="hold"/>
                                            <p:tgtEl>
                                              <p:spTgt spid="13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5" dur="500" fill="hold"/>
                                            <p:tgtEl>
                                              <p:spTgt spid="13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6" dur="500"/>
                                            <p:tgtEl>
                                              <p:spTgt spid="1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7" fill="hold">
                          <p:stCondLst>
                            <p:cond delay="indefinite"/>
                          </p:stCondLst>
                          <p:childTnLst>
                            <p:par>
                              <p:cTn id="6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9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1" dur="500" fill="hold"/>
                                            <p:tgtEl>
                                              <p:spTgt spid="14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2" dur="500" fill="hold"/>
                                            <p:tgtEl>
                                              <p:spTgt spid="14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3" dur="500"/>
                                            <p:tgtEl>
                                              <p:spTgt spid="1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4" fill="hold">
                          <p:stCondLst>
                            <p:cond delay="indefinite"/>
                          </p:stCondLst>
                          <p:childTnLst>
                            <p:par>
                              <p:cTn id="7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6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8" dur="500" fill="hold"/>
                                            <p:tgtEl>
                                              <p:spTgt spid="15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9" dur="500" fill="hold"/>
                                            <p:tgtEl>
                                              <p:spTgt spid="15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0" dur="500"/>
                                            <p:tgtEl>
                                              <p:spTgt spid="15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1" fill="hold">
                          <p:stCondLst>
                            <p:cond delay="indefinite"/>
                          </p:stCondLst>
                          <p:childTnLst>
                            <p:par>
                              <p:cTn id="8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3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5" dur="500" fill="hold"/>
                                            <p:tgtEl>
                                              <p:spTgt spid="15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6" dur="500" fill="hold"/>
                                            <p:tgtEl>
                                              <p:spTgt spid="15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7" dur="500"/>
                                            <p:tgtEl>
                                              <p:spTgt spid="1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8" fill="hold">
                          <p:stCondLst>
                            <p:cond delay="indefinite"/>
                          </p:stCondLst>
                          <p:childTnLst>
                            <p:par>
                              <p:cTn id="8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0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2" dur="500" fill="hold"/>
                                            <p:tgtEl>
                                              <p:spTgt spid="16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3" dur="500" fill="hold"/>
                                            <p:tgtEl>
                                              <p:spTgt spid="16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4" dur="500"/>
                                            <p:tgtEl>
                                              <p:spTgt spid="16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5" fill="hold">
                          <p:stCondLst>
                            <p:cond delay="indefinite"/>
                          </p:stCondLst>
                          <p:childTnLst>
                            <p:par>
                              <p:cTn id="9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7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9" dur="500" fill="hold"/>
                                            <p:tgtEl>
                                              <p:spTgt spid="16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0" dur="500" fill="hold"/>
                                            <p:tgtEl>
                                              <p:spTgt spid="16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1" dur="500"/>
                                            <p:tgtEl>
                                              <p:spTgt spid="16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9" grpId="0" animBg="1"/>
          <p:bldP spid="40" grpId="0" animBg="1"/>
          <p:bldP spid="34" grpId="0" animBg="1"/>
          <p:bldP spid="28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10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2" presetClass="entr" presetSubtype="2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0" dur="10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22" presetClass="entr" presetSubtype="8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3" dur="10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22" presetClass="entr" presetSubtype="8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6" dur="10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42" presetClass="entr" presetSubtype="0" fill="hold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1000"/>
                                            <p:tgtEl>
                                              <p:spTgt spid="9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0" dur="1000" fill="hold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1000" fill="hold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1" fill="hold" grpId="0" nodeType="withEffect">
                                      <p:stCondLst>
                                        <p:cond delay="25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42" presetClass="entr" presetSubtype="0" fill="hold" nodeType="withEffect">
                                      <p:stCondLst>
                                        <p:cond delay="375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" dur="10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9" dur="10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10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1" presetID="10" presetClass="entr" presetSubtype="0" fill="hold" nodeType="withEffect">
                                      <p:stCondLst>
                                        <p:cond delay="475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3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4" presetID="42" presetClass="path" presetSubtype="0" accel="50000" decel="50000" fill="hold" nodeType="withEffect">
                                      <p:stCondLst>
                                        <p:cond delay="4750"/>
                                      </p:stCondLst>
                                      <p:childTnLst>
                                        <p:animMotion origin="layout" path="M -0.03789 0.06041 L -4.58333E-6 3.7037E-7 " pathEditMode="relative" rAng="0" ptsTypes="AA">
                                          <p:cBhvr>
                                            <p:cTn id="35" dur="1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940" y="-3009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6" presetID="8" presetClass="emph" presetSubtype="0" fill="hold" nodeType="withEffect">
                                      <p:stCondLst>
                                        <p:cond delay="5750"/>
                                      </p:stCondLst>
                                      <p:childTnLst>
                                        <p:animRot by="10800000">
                                          <p:cBhvr>
                                            <p:cTn id="37" dur="975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8" presetID="53" presetClass="entr" presetSubtype="16" fill="hold" nodeType="withEffect">
                                      <p:stCondLst>
                                        <p:cond delay="600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2" dur="500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3" fill="hold">
                          <p:stCondLst>
                            <p:cond delay="indefinite"/>
                          </p:stCondLst>
                          <p:childTnLst>
                            <p:par>
                              <p:cTn id="4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5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7" dur="5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8" dur="5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9" dur="500"/>
                                            <p:tgtEl>
                                              <p:spTgt spid="6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0" fill="hold">
                          <p:stCondLst>
                            <p:cond delay="indefinite"/>
                          </p:stCondLst>
                          <p:childTnLst>
                            <p:par>
                              <p:cTn id="5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2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4" dur="5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5" dur="5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6" dur="500"/>
                                            <p:tgtEl>
                                              <p:spTgt spid="7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7" fill="hold">
                          <p:stCondLst>
                            <p:cond delay="indefinite"/>
                          </p:stCondLst>
                          <p:childTnLst>
                            <p:par>
                              <p:cTn id="5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9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1" dur="500" fill="hold"/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2" dur="500" fill="hold"/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3" dur="500"/>
                                            <p:tgtEl>
                                              <p:spTgt spid="7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4" fill="hold">
                          <p:stCondLst>
                            <p:cond delay="indefinite"/>
                          </p:stCondLst>
                          <p:childTnLst>
                            <p:par>
                              <p:cTn id="6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6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8" dur="500" fill="hold"/>
                                            <p:tgtEl>
                                              <p:spTgt spid="13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9" dur="500" fill="hold"/>
                                            <p:tgtEl>
                                              <p:spTgt spid="13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0" dur="500"/>
                                            <p:tgtEl>
                                              <p:spTgt spid="1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1" fill="hold">
                          <p:stCondLst>
                            <p:cond delay="indefinite"/>
                          </p:stCondLst>
                          <p:childTnLst>
                            <p:par>
                              <p:cTn id="7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3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5" dur="500" fill="hold"/>
                                            <p:tgtEl>
                                              <p:spTgt spid="14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6" dur="500" fill="hold"/>
                                            <p:tgtEl>
                                              <p:spTgt spid="14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7" dur="500"/>
                                            <p:tgtEl>
                                              <p:spTgt spid="1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8" fill="hold">
                          <p:stCondLst>
                            <p:cond delay="indefinite"/>
                          </p:stCondLst>
                          <p:childTnLst>
                            <p:par>
                              <p:cTn id="7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0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2" dur="500" fill="hold"/>
                                            <p:tgtEl>
                                              <p:spTgt spid="15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3" dur="500" fill="hold"/>
                                            <p:tgtEl>
                                              <p:spTgt spid="15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4" dur="500"/>
                                            <p:tgtEl>
                                              <p:spTgt spid="15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5" fill="hold">
                          <p:stCondLst>
                            <p:cond delay="indefinite"/>
                          </p:stCondLst>
                          <p:childTnLst>
                            <p:par>
                              <p:cTn id="8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7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9" dur="500" fill="hold"/>
                                            <p:tgtEl>
                                              <p:spTgt spid="15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0" dur="500" fill="hold"/>
                                            <p:tgtEl>
                                              <p:spTgt spid="15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1" dur="500"/>
                                            <p:tgtEl>
                                              <p:spTgt spid="1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2" fill="hold">
                          <p:stCondLst>
                            <p:cond delay="indefinite"/>
                          </p:stCondLst>
                          <p:childTnLst>
                            <p:par>
                              <p:cTn id="9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4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6" dur="500" fill="hold"/>
                                            <p:tgtEl>
                                              <p:spTgt spid="16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7" dur="500" fill="hold"/>
                                            <p:tgtEl>
                                              <p:spTgt spid="16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8" dur="500"/>
                                            <p:tgtEl>
                                              <p:spTgt spid="16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9" fill="hold">
                          <p:stCondLst>
                            <p:cond delay="indefinite"/>
                          </p:stCondLst>
                          <p:childTnLst>
                            <p:par>
                              <p:cTn id="10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1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3" dur="500" fill="hold"/>
                                            <p:tgtEl>
                                              <p:spTgt spid="16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4" dur="500" fill="hold"/>
                                            <p:tgtEl>
                                              <p:spTgt spid="16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5" dur="500"/>
                                            <p:tgtEl>
                                              <p:spTgt spid="16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9" grpId="0" animBg="1"/>
          <p:bldP spid="40" grpId="0" animBg="1"/>
          <p:bldP spid="34" grpId="0" animBg="1"/>
          <p:bldP spid="2" grpId="0"/>
          <p:bldP spid="28" grpId="0" animBg="1"/>
        </p:bld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矩形 51"/>
          <p:cNvSpPr/>
          <p:nvPr/>
        </p:nvSpPr>
        <p:spPr>
          <a:xfrm>
            <a:off x="-2112" y="210764"/>
            <a:ext cx="12192000" cy="6950242"/>
          </a:xfrm>
          <a:prstGeom prst="rect">
            <a:avLst/>
          </a:prstGeom>
          <a:solidFill>
            <a:srgbClr val="19B4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椭圆 5"/>
          <p:cNvSpPr/>
          <p:nvPr/>
        </p:nvSpPr>
        <p:spPr>
          <a:xfrm>
            <a:off x="6746898" y="2446093"/>
            <a:ext cx="1643449" cy="1643449"/>
          </a:xfrm>
          <a:prstGeom prst="ellipse">
            <a:avLst/>
          </a:prstGeom>
          <a:noFill/>
          <a:ln>
            <a:solidFill>
              <a:srgbClr val="FFFF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7" name="直接连接符 6"/>
          <p:cNvCxnSpPr/>
          <p:nvPr/>
        </p:nvCxnSpPr>
        <p:spPr>
          <a:xfrm>
            <a:off x="2364368" y="3055690"/>
            <a:ext cx="1643449" cy="630195"/>
          </a:xfrm>
          <a:prstGeom prst="line">
            <a:avLst/>
          </a:prstGeom>
          <a:ln>
            <a:solidFill>
              <a:srgbClr val="22F1F6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 flipV="1">
            <a:off x="5394245" y="3389323"/>
            <a:ext cx="1492696" cy="402124"/>
          </a:xfrm>
          <a:prstGeom prst="line">
            <a:avLst/>
          </a:prstGeom>
          <a:ln>
            <a:solidFill>
              <a:srgbClr val="22F1F6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本框 8"/>
          <p:cNvSpPr txBox="1"/>
          <p:nvPr/>
        </p:nvSpPr>
        <p:spPr>
          <a:xfrm>
            <a:off x="3892817" y="4875975"/>
            <a:ext cx="16434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altLang="zh-CN" sz="3600" b="1" dirty="0">
                <a:solidFill>
                  <a:schemeClr val="bg1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QUY TẮC</a:t>
            </a:r>
            <a:endParaRPr lang="zh-CN" altLang="en-US" sz="3600" b="1" dirty="0">
              <a:solidFill>
                <a:schemeClr val="bg1"/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6655736" y="4354664"/>
            <a:ext cx="21202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altLang="zh-CN" sz="3600" b="1" dirty="0">
                <a:solidFill>
                  <a:schemeClr val="bg1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VẬN DỤNG</a:t>
            </a:r>
            <a:endParaRPr lang="zh-CN" altLang="en-US" sz="3600" b="1" dirty="0">
              <a:solidFill>
                <a:schemeClr val="bg1"/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892461" y="3731906"/>
            <a:ext cx="18106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altLang="zh-CN" sz="3600" b="1" dirty="0">
                <a:solidFill>
                  <a:schemeClr val="bg1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HOÁ TRỊ</a:t>
            </a:r>
            <a:endParaRPr lang="zh-CN" alt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9674981" y="4668697"/>
            <a:ext cx="17587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altLang="zh-CN" sz="3600" b="1" dirty="0">
                <a:solidFill>
                  <a:schemeClr val="bg1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DẶN DÒ</a:t>
            </a:r>
            <a:endParaRPr lang="en-US" altLang="zh-CN" sz="3600" b="1" dirty="0">
              <a:solidFill>
                <a:schemeClr val="bg1"/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  <p:sp>
        <p:nvSpPr>
          <p:cNvPr id="13" name="十字星 12"/>
          <p:cNvSpPr/>
          <p:nvPr/>
        </p:nvSpPr>
        <p:spPr>
          <a:xfrm>
            <a:off x="4928593" y="3031727"/>
            <a:ext cx="317500" cy="317500"/>
          </a:xfrm>
          <a:prstGeom prst="star4">
            <a:avLst/>
          </a:prstGeom>
          <a:solidFill>
            <a:srgbClr val="D6F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D6F133"/>
              </a:solidFill>
            </a:endParaRPr>
          </a:p>
        </p:txBody>
      </p:sp>
      <p:sp>
        <p:nvSpPr>
          <p:cNvPr id="14" name="十字星 13"/>
          <p:cNvSpPr/>
          <p:nvPr/>
        </p:nvSpPr>
        <p:spPr>
          <a:xfrm>
            <a:off x="7898920" y="2458028"/>
            <a:ext cx="317500" cy="317500"/>
          </a:xfrm>
          <a:prstGeom prst="star4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十字星 14"/>
          <p:cNvSpPr/>
          <p:nvPr/>
        </p:nvSpPr>
        <p:spPr>
          <a:xfrm rot="1004115">
            <a:off x="10998075" y="3056531"/>
            <a:ext cx="317500" cy="317500"/>
          </a:xfrm>
          <a:prstGeom prst="star4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6" name="组合 15"/>
          <p:cNvGrpSpPr/>
          <p:nvPr/>
        </p:nvGrpSpPr>
        <p:grpSpPr>
          <a:xfrm>
            <a:off x="1234394" y="2101417"/>
            <a:ext cx="1172591" cy="1179462"/>
            <a:chOff x="1267237" y="4149067"/>
            <a:chExt cx="1172591" cy="1179462"/>
          </a:xfrm>
        </p:grpSpPr>
        <p:sp>
          <p:nvSpPr>
            <p:cNvPr id="17" name="五角星 2"/>
            <p:cNvSpPr/>
            <p:nvPr/>
          </p:nvSpPr>
          <p:spPr>
            <a:xfrm rot="1013228">
              <a:off x="1267237" y="4149067"/>
              <a:ext cx="1172591" cy="1179462"/>
            </a:xfrm>
            <a:custGeom>
              <a:avLst/>
              <a:gdLst>
                <a:gd name="connsiteX0" fmla="*/ 1 w 914400"/>
                <a:gd name="connsiteY0" fmla="*/ 349269 h 914400"/>
                <a:gd name="connsiteX1" fmla="*/ 262140 w 914400"/>
                <a:gd name="connsiteY1" fmla="*/ 223173 h 914400"/>
                <a:gd name="connsiteX2" fmla="*/ 457200 w 914400"/>
                <a:gd name="connsiteY2" fmla="*/ 0 h 914400"/>
                <a:gd name="connsiteX3" fmla="*/ 652260 w 914400"/>
                <a:gd name="connsiteY3" fmla="*/ 223173 h 914400"/>
                <a:gd name="connsiteX4" fmla="*/ 914399 w 914400"/>
                <a:gd name="connsiteY4" fmla="*/ 349269 h 914400"/>
                <a:gd name="connsiteX5" fmla="*/ 772814 w 914400"/>
                <a:gd name="connsiteY5" fmla="*/ 613293 h 914400"/>
                <a:gd name="connsiteX6" fmla="*/ 739765 w 914400"/>
                <a:gd name="connsiteY6" fmla="*/ 914398 h 914400"/>
                <a:gd name="connsiteX7" fmla="*/ 457200 w 914400"/>
                <a:gd name="connsiteY7" fmla="*/ 854400 h 914400"/>
                <a:gd name="connsiteX8" fmla="*/ 174635 w 914400"/>
                <a:gd name="connsiteY8" fmla="*/ 914398 h 914400"/>
                <a:gd name="connsiteX9" fmla="*/ 141586 w 914400"/>
                <a:gd name="connsiteY9" fmla="*/ 613293 h 914400"/>
                <a:gd name="connsiteX10" fmla="*/ 1 w 914400"/>
                <a:gd name="connsiteY10" fmla="*/ 349269 h 914400"/>
                <a:gd name="connsiteX0" fmla="*/ 0 w 914398"/>
                <a:gd name="connsiteY0" fmla="*/ 349269 h 923906"/>
                <a:gd name="connsiteX1" fmla="*/ 262139 w 914398"/>
                <a:gd name="connsiteY1" fmla="*/ 223173 h 923906"/>
                <a:gd name="connsiteX2" fmla="*/ 457199 w 914398"/>
                <a:gd name="connsiteY2" fmla="*/ 0 h 923906"/>
                <a:gd name="connsiteX3" fmla="*/ 652259 w 914398"/>
                <a:gd name="connsiteY3" fmla="*/ 223173 h 923906"/>
                <a:gd name="connsiteX4" fmla="*/ 914398 w 914398"/>
                <a:gd name="connsiteY4" fmla="*/ 349269 h 923906"/>
                <a:gd name="connsiteX5" fmla="*/ 772813 w 914398"/>
                <a:gd name="connsiteY5" fmla="*/ 613293 h 923906"/>
                <a:gd name="connsiteX6" fmla="*/ 739764 w 914398"/>
                <a:gd name="connsiteY6" fmla="*/ 914398 h 923906"/>
                <a:gd name="connsiteX7" fmla="*/ 457199 w 914398"/>
                <a:gd name="connsiteY7" fmla="*/ 854400 h 923906"/>
                <a:gd name="connsiteX8" fmla="*/ 174634 w 914398"/>
                <a:gd name="connsiteY8" fmla="*/ 914398 h 923906"/>
                <a:gd name="connsiteX9" fmla="*/ 141585 w 914398"/>
                <a:gd name="connsiteY9" fmla="*/ 613293 h 923906"/>
                <a:gd name="connsiteX10" fmla="*/ 0 w 914398"/>
                <a:gd name="connsiteY10" fmla="*/ 349269 h 923906"/>
                <a:gd name="connsiteX0" fmla="*/ 0 w 916461"/>
                <a:gd name="connsiteY0" fmla="*/ 349269 h 923906"/>
                <a:gd name="connsiteX1" fmla="*/ 262139 w 916461"/>
                <a:gd name="connsiteY1" fmla="*/ 223173 h 923906"/>
                <a:gd name="connsiteX2" fmla="*/ 457199 w 916461"/>
                <a:gd name="connsiteY2" fmla="*/ 0 h 923906"/>
                <a:gd name="connsiteX3" fmla="*/ 652259 w 916461"/>
                <a:gd name="connsiteY3" fmla="*/ 223173 h 923906"/>
                <a:gd name="connsiteX4" fmla="*/ 914398 w 916461"/>
                <a:gd name="connsiteY4" fmla="*/ 349269 h 923906"/>
                <a:gd name="connsiteX5" fmla="*/ 772813 w 916461"/>
                <a:gd name="connsiteY5" fmla="*/ 613293 h 923906"/>
                <a:gd name="connsiteX6" fmla="*/ 739764 w 916461"/>
                <a:gd name="connsiteY6" fmla="*/ 914398 h 923906"/>
                <a:gd name="connsiteX7" fmla="*/ 457199 w 916461"/>
                <a:gd name="connsiteY7" fmla="*/ 854400 h 923906"/>
                <a:gd name="connsiteX8" fmla="*/ 174634 w 916461"/>
                <a:gd name="connsiteY8" fmla="*/ 914398 h 923906"/>
                <a:gd name="connsiteX9" fmla="*/ 141585 w 916461"/>
                <a:gd name="connsiteY9" fmla="*/ 613293 h 923906"/>
                <a:gd name="connsiteX10" fmla="*/ 0 w 916461"/>
                <a:gd name="connsiteY10" fmla="*/ 349269 h 923906"/>
                <a:gd name="connsiteX0" fmla="*/ 0 w 916461"/>
                <a:gd name="connsiteY0" fmla="*/ 349269 h 923906"/>
                <a:gd name="connsiteX1" fmla="*/ 262139 w 916461"/>
                <a:gd name="connsiteY1" fmla="*/ 223173 h 923906"/>
                <a:gd name="connsiteX2" fmla="*/ 457199 w 916461"/>
                <a:gd name="connsiteY2" fmla="*/ 0 h 923906"/>
                <a:gd name="connsiteX3" fmla="*/ 652259 w 916461"/>
                <a:gd name="connsiteY3" fmla="*/ 223173 h 923906"/>
                <a:gd name="connsiteX4" fmla="*/ 914398 w 916461"/>
                <a:gd name="connsiteY4" fmla="*/ 349269 h 923906"/>
                <a:gd name="connsiteX5" fmla="*/ 772813 w 916461"/>
                <a:gd name="connsiteY5" fmla="*/ 613293 h 923906"/>
                <a:gd name="connsiteX6" fmla="*/ 739764 w 916461"/>
                <a:gd name="connsiteY6" fmla="*/ 914398 h 923906"/>
                <a:gd name="connsiteX7" fmla="*/ 457199 w 916461"/>
                <a:gd name="connsiteY7" fmla="*/ 854400 h 923906"/>
                <a:gd name="connsiteX8" fmla="*/ 174634 w 916461"/>
                <a:gd name="connsiteY8" fmla="*/ 914398 h 923906"/>
                <a:gd name="connsiteX9" fmla="*/ 141585 w 916461"/>
                <a:gd name="connsiteY9" fmla="*/ 613293 h 923906"/>
                <a:gd name="connsiteX10" fmla="*/ 0 w 916461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18524" h="923906">
                  <a:moveTo>
                    <a:pt x="2063" y="349269"/>
                  </a:moveTo>
                  <a:cubicBezTo>
                    <a:pt x="22155" y="284249"/>
                    <a:pt x="188002" y="281384"/>
                    <a:pt x="264202" y="223173"/>
                  </a:cubicBezTo>
                  <a:cubicBezTo>
                    <a:pt x="340402" y="164962"/>
                    <a:pt x="394242" y="0"/>
                    <a:pt x="459262" y="0"/>
                  </a:cubicBezTo>
                  <a:cubicBezTo>
                    <a:pt x="524282" y="0"/>
                    <a:pt x="578122" y="164962"/>
                    <a:pt x="654322" y="223173"/>
                  </a:cubicBezTo>
                  <a:cubicBezTo>
                    <a:pt x="730522" y="281384"/>
                    <a:pt x="896369" y="284249"/>
                    <a:pt x="916461" y="349269"/>
                  </a:cubicBezTo>
                  <a:cubicBezTo>
                    <a:pt x="936553" y="414289"/>
                    <a:pt x="803982" y="519105"/>
                    <a:pt x="774876" y="613293"/>
                  </a:cubicBezTo>
                  <a:cubicBezTo>
                    <a:pt x="745770" y="707481"/>
                    <a:pt x="794429" y="874213"/>
                    <a:pt x="741827" y="914398"/>
                  </a:cubicBezTo>
                  <a:cubicBezTo>
                    <a:pt x="689225" y="954583"/>
                    <a:pt x="553450" y="854400"/>
                    <a:pt x="459262" y="854400"/>
                  </a:cubicBezTo>
                  <a:cubicBezTo>
                    <a:pt x="365074" y="874399"/>
                    <a:pt x="257367" y="928196"/>
                    <a:pt x="176697" y="914398"/>
                  </a:cubicBezTo>
                  <a:cubicBezTo>
                    <a:pt x="96027" y="900600"/>
                    <a:pt x="172754" y="707481"/>
                    <a:pt x="143648" y="613293"/>
                  </a:cubicBezTo>
                  <a:cubicBezTo>
                    <a:pt x="114542" y="519105"/>
                    <a:pt x="-18029" y="414289"/>
                    <a:pt x="2063" y="349269"/>
                  </a:cubicBezTo>
                  <a:close/>
                </a:path>
              </a:pathLst>
            </a:custGeom>
            <a:solidFill>
              <a:srgbClr val="0BEEF9"/>
            </a:solidFill>
            <a:ln w="63500">
              <a:noFill/>
            </a:ln>
            <a:effectLst>
              <a:outerShdw blurRad="190500" dist="63500" dir="5400000" algn="t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hreePt" dir="t"/>
            </a:scene3d>
            <a:sp3d extrusionH="76200" contourW="31750" prstMaterial="plastic">
              <a:bevelT w="438150" h="158750" prst="angle"/>
              <a:bevelB w="88900"/>
              <a:extrusionClr>
                <a:srgbClr val="0DDBF1"/>
              </a:extrusionClr>
              <a:contourClr>
                <a:schemeClr val="bg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1496257" y="4521472"/>
              <a:ext cx="729687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altLang="zh-CN" sz="3200" dirty="0">
                  <a:ln w="25400">
                    <a:solidFill>
                      <a:srgbClr val="FF8FA7"/>
                    </a:solidFill>
                  </a:ln>
                  <a:solidFill>
                    <a:schemeClr val="bg1"/>
                  </a:solidFill>
                  <a:latin typeface="方正超粗黑简体" panose="03000509000000000000" pitchFamily="65" charset="-122"/>
                  <a:ea typeface="方正超粗黑简体" panose="03000509000000000000" pitchFamily="65" charset="-122"/>
                </a:rPr>
                <a:t>01</a:t>
              </a:r>
              <a:endParaRPr lang="zh-CN" altLang="en-US" sz="3200" dirty="0">
                <a:ln w="25400">
                  <a:solidFill>
                    <a:srgbClr val="FF8FA7"/>
                  </a:solidFill>
                </a:ln>
                <a:solidFill>
                  <a:schemeClr val="bg1"/>
                </a:solidFill>
                <a:latin typeface="方正超粗黑简体" panose="03000509000000000000" pitchFamily="65" charset="-122"/>
                <a:ea typeface="方正超粗黑简体" panose="03000509000000000000" pitchFamily="65" charset="-122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4131336" y="3358256"/>
            <a:ext cx="1133041" cy="1139680"/>
            <a:chOff x="4287746" y="3033409"/>
            <a:chExt cx="1133041" cy="1139680"/>
          </a:xfrm>
        </p:grpSpPr>
        <p:sp>
          <p:nvSpPr>
            <p:cNvPr id="20" name="五角星 2"/>
            <p:cNvSpPr/>
            <p:nvPr/>
          </p:nvSpPr>
          <p:spPr>
            <a:xfrm rot="20712691">
              <a:off x="4287746" y="3033409"/>
              <a:ext cx="1133041" cy="1139680"/>
            </a:xfrm>
            <a:custGeom>
              <a:avLst/>
              <a:gdLst>
                <a:gd name="connsiteX0" fmla="*/ 1 w 914400"/>
                <a:gd name="connsiteY0" fmla="*/ 349269 h 914400"/>
                <a:gd name="connsiteX1" fmla="*/ 262140 w 914400"/>
                <a:gd name="connsiteY1" fmla="*/ 223173 h 914400"/>
                <a:gd name="connsiteX2" fmla="*/ 457200 w 914400"/>
                <a:gd name="connsiteY2" fmla="*/ 0 h 914400"/>
                <a:gd name="connsiteX3" fmla="*/ 652260 w 914400"/>
                <a:gd name="connsiteY3" fmla="*/ 223173 h 914400"/>
                <a:gd name="connsiteX4" fmla="*/ 914399 w 914400"/>
                <a:gd name="connsiteY4" fmla="*/ 349269 h 914400"/>
                <a:gd name="connsiteX5" fmla="*/ 772814 w 914400"/>
                <a:gd name="connsiteY5" fmla="*/ 613293 h 914400"/>
                <a:gd name="connsiteX6" fmla="*/ 739765 w 914400"/>
                <a:gd name="connsiteY6" fmla="*/ 914398 h 914400"/>
                <a:gd name="connsiteX7" fmla="*/ 457200 w 914400"/>
                <a:gd name="connsiteY7" fmla="*/ 854400 h 914400"/>
                <a:gd name="connsiteX8" fmla="*/ 174635 w 914400"/>
                <a:gd name="connsiteY8" fmla="*/ 914398 h 914400"/>
                <a:gd name="connsiteX9" fmla="*/ 141586 w 914400"/>
                <a:gd name="connsiteY9" fmla="*/ 613293 h 914400"/>
                <a:gd name="connsiteX10" fmla="*/ 1 w 914400"/>
                <a:gd name="connsiteY10" fmla="*/ 349269 h 914400"/>
                <a:gd name="connsiteX0" fmla="*/ 0 w 914398"/>
                <a:gd name="connsiteY0" fmla="*/ 349269 h 923906"/>
                <a:gd name="connsiteX1" fmla="*/ 262139 w 914398"/>
                <a:gd name="connsiteY1" fmla="*/ 223173 h 923906"/>
                <a:gd name="connsiteX2" fmla="*/ 457199 w 914398"/>
                <a:gd name="connsiteY2" fmla="*/ 0 h 923906"/>
                <a:gd name="connsiteX3" fmla="*/ 652259 w 914398"/>
                <a:gd name="connsiteY3" fmla="*/ 223173 h 923906"/>
                <a:gd name="connsiteX4" fmla="*/ 914398 w 914398"/>
                <a:gd name="connsiteY4" fmla="*/ 349269 h 923906"/>
                <a:gd name="connsiteX5" fmla="*/ 772813 w 914398"/>
                <a:gd name="connsiteY5" fmla="*/ 613293 h 923906"/>
                <a:gd name="connsiteX6" fmla="*/ 739764 w 914398"/>
                <a:gd name="connsiteY6" fmla="*/ 914398 h 923906"/>
                <a:gd name="connsiteX7" fmla="*/ 457199 w 914398"/>
                <a:gd name="connsiteY7" fmla="*/ 854400 h 923906"/>
                <a:gd name="connsiteX8" fmla="*/ 174634 w 914398"/>
                <a:gd name="connsiteY8" fmla="*/ 914398 h 923906"/>
                <a:gd name="connsiteX9" fmla="*/ 141585 w 914398"/>
                <a:gd name="connsiteY9" fmla="*/ 613293 h 923906"/>
                <a:gd name="connsiteX10" fmla="*/ 0 w 914398"/>
                <a:gd name="connsiteY10" fmla="*/ 349269 h 923906"/>
                <a:gd name="connsiteX0" fmla="*/ 0 w 916461"/>
                <a:gd name="connsiteY0" fmla="*/ 349269 h 923906"/>
                <a:gd name="connsiteX1" fmla="*/ 262139 w 916461"/>
                <a:gd name="connsiteY1" fmla="*/ 223173 h 923906"/>
                <a:gd name="connsiteX2" fmla="*/ 457199 w 916461"/>
                <a:gd name="connsiteY2" fmla="*/ 0 h 923906"/>
                <a:gd name="connsiteX3" fmla="*/ 652259 w 916461"/>
                <a:gd name="connsiteY3" fmla="*/ 223173 h 923906"/>
                <a:gd name="connsiteX4" fmla="*/ 914398 w 916461"/>
                <a:gd name="connsiteY4" fmla="*/ 349269 h 923906"/>
                <a:gd name="connsiteX5" fmla="*/ 772813 w 916461"/>
                <a:gd name="connsiteY5" fmla="*/ 613293 h 923906"/>
                <a:gd name="connsiteX6" fmla="*/ 739764 w 916461"/>
                <a:gd name="connsiteY6" fmla="*/ 914398 h 923906"/>
                <a:gd name="connsiteX7" fmla="*/ 457199 w 916461"/>
                <a:gd name="connsiteY7" fmla="*/ 854400 h 923906"/>
                <a:gd name="connsiteX8" fmla="*/ 174634 w 916461"/>
                <a:gd name="connsiteY8" fmla="*/ 914398 h 923906"/>
                <a:gd name="connsiteX9" fmla="*/ 141585 w 916461"/>
                <a:gd name="connsiteY9" fmla="*/ 613293 h 923906"/>
                <a:gd name="connsiteX10" fmla="*/ 0 w 916461"/>
                <a:gd name="connsiteY10" fmla="*/ 349269 h 923906"/>
                <a:gd name="connsiteX0" fmla="*/ 0 w 916461"/>
                <a:gd name="connsiteY0" fmla="*/ 349269 h 923906"/>
                <a:gd name="connsiteX1" fmla="*/ 262139 w 916461"/>
                <a:gd name="connsiteY1" fmla="*/ 223173 h 923906"/>
                <a:gd name="connsiteX2" fmla="*/ 457199 w 916461"/>
                <a:gd name="connsiteY2" fmla="*/ 0 h 923906"/>
                <a:gd name="connsiteX3" fmla="*/ 652259 w 916461"/>
                <a:gd name="connsiteY3" fmla="*/ 223173 h 923906"/>
                <a:gd name="connsiteX4" fmla="*/ 914398 w 916461"/>
                <a:gd name="connsiteY4" fmla="*/ 349269 h 923906"/>
                <a:gd name="connsiteX5" fmla="*/ 772813 w 916461"/>
                <a:gd name="connsiteY5" fmla="*/ 613293 h 923906"/>
                <a:gd name="connsiteX6" fmla="*/ 739764 w 916461"/>
                <a:gd name="connsiteY6" fmla="*/ 914398 h 923906"/>
                <a:gd name="connsiteX7" fmla="*/ 457199 w 916461"/>
                <a:gd name="connsiteY7" fmla="*/ 854400 h 923906"/>
                <a:gd name="connsiteX8" fmla="*/ 174634 w 916461"/>
                <a:gd name="connsiteY8" fmla="*/ 914398 h 923906"/>
                <a:gd name="connsiteX9" fmla="*/ 141585 w 916461"/>
                <a:gd name="connsiteY9" fmla="*/ 613293 h 923906"/>
                <a:gd name="connsiteX10" fmla="*/ 0 w 916461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18524" h="923906">
                  <a:moveTo>
                    <a:pt x="2063" y="349269"/>
                  </a:moveTo>
                  <a:cubicBezTo>
                    <a:pt x="22155" y="284249"/>
                    <a:pt x="188002" y="281384"/>
                    <a:pt x="264202" y="223173"/>
                  </a:cubicBezTo>
                  <a:cubicBezTo>
                    <a:pt x="340402" y="164962"/>
                    <a:pt x="394242" y="0"/>
                    <a:pt x="459262" y="0"/>
                  </a:cubicBezTo>
                  <a:cubicBezTo>
                    <a:pt x="524282" y="0"/>
                    <a:pt x="578122" y="164962"/>
                    <a:pt x="654322" y="223173"/>
                  </a:cubicBezTo>
                  <a:cubicBezTo>
                    <a:pt x="730522" y="281384"/>
                    <a:pt x="896369" y="284249"/>
                    <a:pt x="916461" y="349269"/>
                  </a:cubicBezTo>
                  <a:cubicBezTo>
                    <a:pt x="936553" y="414289"/>
                    <a:pt x="803982" y="519105"/>
                    <a:pt x="774876" y="613293"/>
                  </a:cubicBezTo>
                  <a:cubicBezTo>
                    <a:pt x="745770" y="707481"/>
                    <a:pt x="794429" y="874213"/>
                    <a:pt x="741827" y="914398"/>
                  </a:cubicBezTo>
                  <a:cubicBezTo>
                    <a:pt x="689225" y="954583"/>
                    <a:pt x="553450" y="854400"/>
                    <a:pt x="459262" y="854400"/>
                  </a:cubicBezTo>
                  <a:cubicBezTo>
                    <a:pt x="365074" y="874399"/>
                    <a:pt x="257367" y="928196"/>
                    <a:pt x="176697" y="914398"/>
                  </a:cubicBezTo>
                  <a:cubicBezTo>
                    <a:pt x="96027" y="900600"/>
                    <a:pt x="172754" y="707481"/>
                    <a:pt x="143648" y="613293"/>
                  </a:cubicBezTo>
                  <a:cubicBezTo>
                    <a:pt x="114542" y="519105"/>
                    <a:pt x="-18029" y="414289"/>
                    <a:pt x="2063" y="349269"/>
                  </a:cubicBezTo>
                  <a:close/>
                </a:path>
              </a:pathLst>
            </a:custGeom>
            <a:solidFill>
              <a:srgbClr val="85E80E"/>
            </a:solidFill>
            <a:ln w="63500">
              <a:noFill/>
            </a:ln>
            <a:effectLst>
              <a:outerShdw blurRad="190500" dist="63500" dir="5400000" algn="t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hreePt" dir="t"/>
            </a:scene3d>
            <a:sp3d extrusionH="76200" contourW="31750">
              <a:bevelT w="438150" h="158750" prst="angle"/>
              <a:bevelB w="88900"/>
              <a:extrusionClr>
                <a:srgbClr val="0DDBF1"/>
              </a:extrusionClr>
              <a:contourClr>
                <a:schemeClr val="bg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4493999" y="3307130"/>
              <a:ext cx="729687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altLang="zh-CN" sz="3200" dirty="0">
                  <a:ln w="25400">
                    <a:solidFill>
                      <a:schemeClr val="bg1"/>
                    </a:solidFill>
                  </a:ln>
                  <a:solidFill>
                    <a:srgbClr val="F5AF01"/>
                  </a:solidFill>
                  <a:latin typeface="方正超粗黑简体" panose="03000509000000000000" pitchFamily="65" charset="-122"/>
                  <a:ea typeface="方正超粗黑简体" panose="03000509000000000000" pitchFamily="65" charset="-122"/>
                </a:rPr>
                <a:t>02</a:t>
              </a:r>
              <a:endParaRPr lang="zh-CN" altLang="en-US" sz="3200" dirty="0">
                <a:ln w="25400">
                  <a:solidFill>
                    <a:schemeClr val="bg1"/>
                  </a:solidFill>
                </a:ln>
                <a:solidFill>
                  <a:srgbClr val="F5AF01"/>
                </a:solidFill>
                <a:latin typeface="方正超粗黑简体" panose="03000509000000000000" pitchFamily="65" charset="-122"/>
                <a:ea typeface="方正超粗黑简体" panose="03000509000000000000" pitchFamily="65" charset="-122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6947336" y="2636878"/>
            <a:ext cx="1172591" cy="1179462"/>
            <a:chOff x="7103746" y="2312031"/>
            <a:chExt cx="1172591" cy="1179462"/>
          </a:xfrm>
        </p:grpSpPr>
        <p:sp>
          <p:nvSpPr>
            <p:cNvPr id="23" name="五角星 2"/>
            <p:cNvSpPr/>
            <p:nvPr/>
          </p:nvSpPr>
          <p:spPr>
            <a:xfrm rot="21134272">
              <a:off x="7103746" y="2312031"/>
              <a:ext cx="1172591" cy="1179462"/>
            </a:xfrm>
            <a:custGeom>
              <a:avLst/>
              <a:gdLst>
                <a:gd name="connsiteX0" fmla="*/ 1 w 914400"/>
                <a:gd name="connsiteY0" fmla="*/ 349269 h 914400"/>
                <a:gd name="connsiteX1" fmla="*/ 262140 w 914400"/>
                <a:gd name="connsiteY1" fmla="*/ 223173 h 914400"/>
                <a:gd name="connsiteX2" fmla="*/ 457200 w 914400"/>
                <a:gd name="connsiteY2" fmla="*/ 0 h 914400"/>
                <a:gd name="connsiteX3" fmla="*/ 652260 w 914400"/>
                <a:gd name="connsiteY3" fmla="*/ 223173 h 914400"/>
                <a:gd name="connsiteX4" fmla="*/ 914399 w 914400"/>
                <a:gd name="connsiteY4" fmla="*/ 349269 h 914400"/>
                <a:gd name="connsiteX5" fmla="*/ 772814 w 914400"/>
                <a:gd name="connsiteY5" fmla="*/ 613293 h 914400"/>
                <a:gd name="connsiteX6" fmla="*/ 739765 w 914400"/>
                <a:gd name="connsiteY6" fmla="*/ 914398 h 914400"/>
                <a:gd name="connsiteX7" fmla="*/ 457200 w 914400"/>
                <a:gd name="connsiteY7" fmla="*/ 854400 h 914400"/>
                <a:gd name="connsiteX8" fmla="*/ 174635 w 914400"/>
                <a:gd name="connsiteY8" fmla="*/ 914398 h 914400"/>
                <a:gd name="connsiteX9" fmla="*/ 141586 w 914400"/>
                <a:gd name="connsiteY9" fmla="*/ 613293 h 914400"/>
                <a:gd name="connsiteX10" fmla="*/ 1 w 914400"/>
                <a:gd name="connsiteY10" fmla="*/ 349269 h 914400"/>
                <a:gd name="connsiteX0" fmla="*/ 0 w 914398"/>
                <a:gd name="connsiteY0" fmla="*/ 349269 h 923906"/>
                <a:gd name="connsiteX1" fmla="*/ 262139 w 914398"/>
                <a:gd name="connsiteY1" fmla="*/ 223173 h 923906"/>
                <a:gd name="connsiteX2" fmla="*/ 457199 w 914398"/>
                <a:gd name="connsiteY2" fmla="*/ 0 h 923906"/>
                <a:gd name="connsiteX3" fmla="*/ 652259 w 914398"/>
                <a:gd name="connsiteY3" fmla="*/ 223173 h 923906"/>
                <a:gd name="connsiteX4" fmla="*/ 914398 w 914398"/>
                <a:gd name="connsiteY4" fmla="*/ 349269 h 923906"/>
                <a:gd name="connsiteX5" fmla="*/ 772813 w 914398"/>
                <a:gd name="connsiteY5" fmla="*/ 613293 h 923906"/>
                <a:gd name="connsiteX6" fmla="*/ 739764 w 914398"/>
                <a:gd name="connsiteY6" fmla="*/ 914398 h 923906"/>
                <a:gd name="connsiteX7" fmla="*/ 457199 w 914398"/>
                <a:gd name="connsiteY7" fmla="*/ 854400 h 923906"/>
                <a:gd name="connsiteX8" fmla="*/ 174634 w 914398"/>
                <a:gd name="connsiteY8" fmla="*/ 914398 h 923906"/>
                <a:gd name="connsiteX9" fmla="*/ 141585 w 914398"/>
                <a:gd name="connsiteY9" fmla="*/ 613293 h 923906"/>
                <a:gd name="connsiteX10" fmla="*/ 0 w 914398"/>
                <a:gd name="connsiteY10" fmla="*/ 349269 h 923906"/>
                <a:gd name="connsiteX0" fmla="*/ 0 w 916461"/>
                <a:gd name="connsiteY0" fmla="*/ 349269 h 923906"/>
                <a:gd name="connsiteX1" fmla="*/ 262139 w 916461"/>
                <a:gd name="connsiteY1" fmla="*/ 223173 h 923906"/>
                <a:gd name="connsiteX2" fmla="*/ 457199 w 916461"/>
                <a:gd name="connsiteY2" fmla="*/ 0 h 923906"/>
                <a:gd name="connsiteX3" fmla="*/ 652259 w 916461"/>
                <a:gd name="connsiteY3" fmla="*/ 223173 h 923906"/>
                <a:gd name="connsiteX4" fmla="*/ 914398 w 916461"/>
                <a:gd name="connsiteY4" fmla="*/ 349269 h 923906"/>
                <a:gd name="connsiteX5" fmla="*/ 772813 w 916461"/>
                <a:gd name="connsiteY5" fmla="*/ 613293 h 923906"/>
                <a:gd name="connsiteX6" fmla="*/ 739764 w 916461"/>
                <a:gd name="connsiteY6" fmla="*/ 914398 h 923906"/>
                <a:gd name="connsiteX7" fmla="*/ 457199 w 916461"/>
                <a:gd name="connsiteY7" fmla="*/ 854400 h 923906"/>
                <a:gd name="connsiteX8" fmla="*/ 174634 w 916461"/>
                <a:gd name="connsiteY8" fmla="*/ 914398 h 923906"/>
                <a:gd name="connsiteX9" fmla="*/ 141585 w 916461"/>
                <a:gd name="connsiteY9" fmla="*/ 613293 h 923906"/>
                <a:gd name="connsiteX10" fmla="*/ 0 w 916461"/>
                <a:gd name="connsiteY10" fmla="*/ 349269 h 923906"/>
                <a:gd name="connsiteX0" fmla="*/ 0 w 916461"/>
                <a:gd name="connsiteY0" fmla="*/ 349269 h 923906"/>
                <a:gd name="connsiteX1" fmla="*/ 262139 w 916461"/>
                <a:gd name="connsiteY1" fmla="*/ 223173 h 923906"/>
                <a:gd name="connsiteX2" fmla="*/ 457199 w 916461"/>
                <a:gd name="connsiteY2" fmla="*/ 0 h 923906"/>
                <a:gd name="connsiteX3" fmla="*/ 652259 w 916461"/>
                <a:gd name="connsiteY3" fmla="*/ 223173 h 923906"/>
                <a:gd name="connsiteX4" fmla="*/ 914398 w 916461"/>
                <a:gd name="connsiteY4" fmla="*/ 349269 h 923906"/>
                <a:gd name="connsiteX5" fmla="*/ 772813 w 916461"/>
                <a:gd name="connsiteY5" fmla="*/ 613293 h 923906"/>
                <a:gd name="connsiteX6" fmla="*/ 739764 w 916461"/>
                <a:gd name="connsiteY6" fmla="*/ 914398 h 923906"/>
                <a:gd name="connsiteX7" fmla="*/ 457199 w 916461"/>
                <a:gd name="connsiteY7" fmla="*/ 854400 h 923906"/>
                <a:gd name="connsiteX8" fmla="*/ 174634 w 916461"/>
                <a:gd name="connsiteY8" fmla="*/ 914398 h 923906"/>
                <a:gd name="connsiteX9" fmla="*/ 141585 w 916461"/>
                <a:gd name="connsiteY9" fmla="*/ 613293 h 923906"/>
                <a:gd name="connsiteX10" fmla="*/ 0 w 916461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18524" h="923906">
                  <a:moveTo>
                    <a:pt x="2063" y="349269"/>
                  </a:moveTo>
                  <a:cubicBezTo>
                    <a:pt x="22155" y="284249"/>
                    <a:pt x="188002" y="281384"/>
                    <a:pt x="264202" y="223173"/>
                  </a:cubicBezTo>
                  <a:cubicBezTo>
                    <a:pt x="340402" y="164962"/>
                    <a:pt x="394242" y="0"/>
                    <a:pt x="459262" y="0"/>
                  </a:cubicBezTo>
                  <a:cubicBezTo>
                    <a:pt x="524282" y="0"/>
                    <a:pt x="578122" y="164962"/>
                    <a:pt x="654322" y="223173"/>
                  </a:cubicBezTo>
                  <a:cubicBezTo>
                    <a:pt x="730522" y="281384"/>
                    <a:pt x="896369" y="284249"/>
                    <a:pt x="916461" y="349269"/>
                  </a:cubicBezTo>
                  <a:cubicBezTo>
                    <a:pt x="936553" y="414289"/>
                    <a:pt x="803982" y="519105"/>
                    <a:pt x="774876" y="613293"/>
                  </a:cubicBezTo>
                  <a:cubicBezTo>
                    <a:pt x="745770" y="707481"/>
                    <a:pt x="794429" y="874213"/>
                    <a:pt x="741827" y="914398"/>
                  </a:cubicBezTo>
                  <a:cubicBezTo>
                    <a:pt x="689225" y="954583"/>
                    <a:pt x="553450" y="854400"/>
                    <a:pt x="459262" y="854400"/>
                  </a:cubicBezTo>
                  <a:cubicBezTo>
                    <a:pt x="365074" y="874399"/>
                    <a:pt x="257367" y="928196"/>
                    <a:pt x="176697" y="914398"/>
                  </a:cubicBezTo>
                  <a:cubicBezTo>
                    <a:pt x="96027" y="900600"/>
                    <a:pt x="172754" y="707481"/>
                    <a:pt x="143648" y="613293"/>
                  </a:cubicBezTo>
                  <a:cubicBezTo>
                    <a:pt x="114542" y="519105"/>
                    <a:pt x="-18029" y="414289"/>
                    <a:pt x="2063" y="349269"/>
                  </a:cubicBezTo>
                  <a:close/>
                </a:path>
              </a:pathLst>
            </a:custGeom>
            <a:solidFill>
              <a:srgbClr val="FFC000"/>
            </a:solidFill>
            <a:ln w="63500">
              <a:noFill/>
            </a:ln>
            <a:effectLst>
              <a:outerShdw blurRad="190500" dist="63500" dir="5400000" algn="t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hreePt" dir="t"/>
            </a:scene3d>
            <a:sp3d extrusionH="76200" contourW="31750" prstMaterial="plastic">
              <a:bevelT w="438150" h="158750" prst="angle"/>
              <a:bevelB w="88900"/>
              <a:extrusionClr>
                <a:srgbClr val="0DDBF1"/>
              </a:extrusionClr>
              <a:contourClr>
                <a:schemeClr val="bg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7342314" y="2649400"/>
              <a:ext cx="729687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altLang="zh-CN" sz="3200" dirty="0">
                  <a:ln w="25400">
                    <a:solidFill>
                      <a:schemeClr val="bg1"/>
                    </a:solidFill>
                  </a:ln>
                  <a:solidFill>
                    <a:srgbClr val="76CE0C"/>
                  </a:solidFill>
                  <a:latin typeface="方正超粗黑简体" panose="03000509000000000000" pitchFamily="65" charset="-122"/>
                  <a:ea typeface="方正超粗黑简体" panose="03000509000000000000" pitchFamily="65" charset="-122"/>
                </a:rPr>
                <a:t>03</a:t>
              </a:r>
              <a:endParaRPr lang="zh-CN" altLang="en-US" sz="3200" dirty="0">
                <a:ln w="25400">
                  <a:solidFill>
                    <a:schemeClr val="bg1"/>
                  </a:solidFill>
                </a:ln>
                <a:solidFill>
                  <a:srgbClr val="76CE0C"/>
                </a:solidFill>
                <a:latin typeface="方正超粗黑简体" panose="03000509000000000000" pitchFamily="65" charset="-122"/>
                <a:ea typeface="方正超粗黑简体" panose="03000509000000000000" pitchFamily="65" charset="-122"/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9954148" y="3098195"/>
            <a:ext cx="1172591" cy="1179462"/>
            <a:chOff x="10110558" y="2773348"/>
            <a:chExt cx="1172591" cy="1179462"/>
          </a:xfrm>
        </p:grpSpPr>
        <p:sp>
          <p:nvSpPr>
            <p:cNvPr id="26" name="五角星 2"/>
            <p:cNvSpPr/>
            <p:nvPr/>
          </p:nvSpPr>
          <p:spPr>
            <a:xfrm rot="1517109">
              <a:off x="10110558" y="2773348"/>
              <a:ext cx="1172591" cy="1179462"/>
            </a:xfrm>
            <a:custGeom>
              <a:avLst/>
              <a:gdLst>
                <a:gd name="connsiteX0" fmla="*/ 1 w 914400"/>
                <a:gd name="connsiteY0" fmla="*/ 349269 h 914400"/>
                <a:gd name="connsiteX1" fmla="*/ 262140 w 914400"/>
                <a:gd name="connsiteY1" fmla="*/ 223173 h 914400"/>
                <a:gd name="connsiteX2" fmla="*/ 457200 w 914400"/>
                <a:gd name="connsiteY2" fmla="*/ 0 h 914400"/>
                <a:gd name="connsiteX3" fmla="*/ 652260 w 914400"/>
                <a:gd name="connsiteY3" fmla="*/ 223173 h 914400"/>
                <a:gd name="connsiteX4" fmla="*/ 914399 w 914400"/>
                <a:gd name="connsiteY4" fmla="*/ 349269 h 914400"/>
                <a:gd name="connsiteX5" fmla="*/ 772814 w 914400"/>
                <a:gd name="connsiteY5" fmla="*/ 613293 h 914400"/>
                <a:gd name="connsiteX6" fmla="*/ 739765 w 914400"/>
                <a:gd name="connsiteY6" fmla="*/ 914398 h 914400"/>
                <a:gd name="connsiteX7" fmla="*/ 457200 w 914400"/>
                <a:gd name="connsiteY7" fmla="*/ 854400 h 914400"/>
                <a:gd name="connsiteX8" fmla="*/ 174635 w 914400"/>
                <a:gd name="connsiteY8" fmla="*/ 914398 h 914400"/>
                <a:gd name="connsiteX9" fmla="*/ 141586 w 914400"/>
                <a:gd name="connsiteY9" fmla="*/ 613293 h 914400"/>
                <a:gd name="connsiteX10" fmla="*/ 1 w 914400"/>
                <a:gd name="connsiteY10" fmla="*/ 349269 h 914400"/>
                <a:gd name="connsiteX0" fmla="*/ 0 w 914398"/>
                <a:gd name="connsiteY0" fmla="*/ 349269 h 923906"/>
                <a:gd name="connsiteX1" fmla="*/ 262139 w 914398"/>
                <a:gd name="connsiteY1" fmla="*/ 223173 h 923906"/>
                <a:gd name="connsiteX2" fmla="*/ 457199 w 914398"/>
                <a:gd name="connsiteY2" fmla="*/ 0 h 923906"/>
                <a:gd name="connsiteX3" fmla="*/ 652259 w 914398"/>
                <a:gd name="connsiteY3" fmla="*/ 223173 h 923906"/>
                <a:gd name="connsiteX4" fmla="*/ 914398 w 914398"/>
                <a:gd name="connsiteY4" fmla="*/ 349269 h 923906"/>
                <a:gd name="connsiteX5" fmla="*/ 772813 w 914398"/>
                <a:gd name="connsiteY5" fmla="*/ 613293 h 923906"/>
                <a:gd name="connsiteX6" fmla="*/ 739764 w 914398"/>
                <a:gd name="connsiteY6" fmla="*/ 914398 h 923906"/>
                <a:gd name="connsiteX7" fmla="*/ 457199 w 914398"/>
                <a:gd name="connsiteY7" fmla="*/ 854400 h 923906"/>
                <a:gd name="connsiteX8" fmla="*/ 174634 w 914398"/>
                <a:gd name="connsiteY8" fmla="*/ 914398 h 923906"/>
                <a:gd name="connsiteX9" fmla="*/ 141585 w 914398"/>
                <a:gd name="connsiteY9" fmla="*/ 613293 h 923906"/>
                <a:gd name="connsiteX10" fmla="*/ 0 w 914398"/>
                <a:gd name="connsiteY10" fmla="*/ 349269 h 923906"/>
                <a:gd name="connsiteX0" fmla="*/ 0 w 916461"/>
                <a:gd name="connsiteY0" fmla="*/ 349269 h 923906"/>
                <a:gd name="connsiteX1" fmla="*/ 262139 w 916461"/>
                <a:gd name="connsiteY1" fmla="*/ 223173 h 923906"/>
                <a:gd name="connsiteX2" fmla="*/ 457199 w 916461"/>
                <a:gd name="connsiteY2" fmla="*/ 0 h 923906"/>
                <a:gd name="connsiteX3" fmla="*/ 652259 w 916461"/>
                <a:gd name="connsiteY3" fmla="*/ 223173 h 923906"/>
                <a:gd name="connsiteX4" fmla="*/ 914398 w 916461"/>
                <a:gd name="connsiteY4" fmla="*/ 349269 h 923906"/>
                <a:gd name="connsiteX5" fmla="*/ 772813 w 916461"/>
                <a:gd name="connsiteY5" fmla="*/ 613293 h 923906"/>
                <a:gd name="connsiteX6" fmla="*/ 739764 w 916461"/>
                <a:gd name="connsiteY6" fmla="*/ 914398 h 923906"/>
                <a:gd name="connsiteX7" fmla="*/ 457199 w 916461"/>
                <a:gd name="connsiteY7" fmla="*/ 854400 h 923906"/>
                <a:gd name="connsiteX8" fmla="*/ 174634 w 916461"/>
                <a:gd name="connsiteY8" fmla="*/ 914398 h 923906"/>
                <a:gd name="connsiteX9" fmla="*/ 141585 w 916461"/>
                <a:gd name="connsiteY9" fmla="*/ 613293 h 923906"/>
                <a:gd name="connsiteX10" fmla="*/ 0 w 916461"/>
                <a:gd name="connsiteY10" fmla="*/ 349269 h 923906"/>
                <a:gd name="connsiteX0" fmla="*/ 0 w 916461"/>
                <a:gd name="connsiteY0" fmla="*/ 349269 h 923906"/>
                <a:gd name="connsiteX1" fmla="*/ 262139 w 916461"/>
                <a:gd name="connsiteY1" fmla="*/ 223173 h 923906"/>
                <a:gd name="connsiteX2" fmla="*/ 457199 w 916461"/>
                <a:gd name="connsiteY2" fmla="*/ 0 h 923906"/>
                <a:gd name="connsiteX3" fmla="*/ 652259 w 916461"/>
                <a:gd name="connsiteY3" fmla="*/ 223173 h 923906"/>
                <a:gd name="connsiteX4" fmla="*/ 914398 w 916461"/>
                <a:gd name="connsiteY4" fmla="*/ 349269 h 923906"/>
                <a:gd name="connsiteX5" fmla="*/ 772813 w 916461"/>
                <a:gd name="connsiteY5" fmla="*/ 613293 h 923906"/>
                <a:gd name="connsiteX6" fmla="*/ 739764 w 916461"/>
                <a:gd name="connsiteY6" fmla="*/ 914398 h 923906"/>
                <a:gd name="connsiteX7" fmla="*/ 457199 w 916461"/>
                <a:gd name="connsiteY7" fmla="*/ 854400 h 923906"/>
                <a:gd name="connsiteX8" fmla="*/ 174634 w 916461"/>
                <a:gd name="connsiteY8" fmla="*/ 914398 h 923906"/>
                <a:gd name="connsiteX9" fmla="*/ 141585 w 916461"/>
                <a:gd name="connsiteY9" fmla="*/ 613293 h 923906"/>
                <a:gd name="connsiteX10" fmla="*/ 0 w 916461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18524" h="923906">
                  <a:moveTo>
                    <a:pt x="2063" y="349269"/>
                  </a:moveTo>
                  <a:cubicBezTo>
                    <a:pt x="22155" y="284249"/>
                    <a:pt x="188002" y="281384"/>
                    <a:pt x="264202" y="223173"/>
                  </a:cubicBezTo>
                  <a:cubicBezTo>
                    <a:pt x="340402" y="164962"/>
                    <a:pt x="394242" y="0"/>
                    <a:pt x="459262" y="0"/>
                  </a:cubicBezTo>
                  <a:cubicBezTo>
                    <a:pt x="524282" y="0"/>
                    <a:pt x="578122" y="164962"/>
                    <a:pt x="654322" y="223173"/>
                  </a:cubicBezTo>
                  <a:cubicBezTo>
                    <a:pt x="730522" y="281384"/>
                    <a:pt x="896369" y="284249"/>
                    <a:pt x="916461" y="349269"/>
                  </a:cubicBezTo>
                  <a:cubicBezTo>
                    <a:pt x="936553" y="414289"/>
                    <a:pt x="803982" y="519105"/>
                    <a:pt x="774876" y="613293"/>
                  </a:cubicBezTo>
                  <a:cubicBezTo>
                    <a:pt x="745770" y="707481"/>
                    <a:pt x="794429" y="874213"/>
                    <a:pt x="741827" y="914398"/>
                  </a:cubicBezTo>
                  <a:cubicBezTo>
                    <a:pt x="689225" y="954583"/>
                    <a:pt x="553450" y="854400"/>
                    <a:pt x="459262" y="854400"/>
                  </a:cubicBezTo>
                  <a:cubicBezTo>
                    <a:pt x="365074" y="874399"/>
                    <a:pt x="257367" y="928196"/>
                    <a:pt x="176697" y="914398"/>
                  </a:cubicBezTo>
                  <a:cubicBezTo>
                    <a:pt x="96027" y="900600"/>
                    <a:pt x="172754" y="707481"/>
                    <a:pt x="143648" y="613293"/>
                  </a:cubicBezTo>
                  <a:cubicBezTo>
                    <a:pt x="114542" y="519105"/>
                    <a:pt x="-18029" y="414289"/>
                    <a:pt x="2063" y="349269"/>
                  </a:cubicBezTo>
                  <a:close/>
                </a:path>
              </a:pathLst>
            </a:custGeom>
            <a:solidFill>
              <a:srgbClr val="FF5B76"/>
            </a:solidFill>
            <a:ln w="63500">
              <a:noFill/>
            </a:ln>
            <a:effectLst>
              <a:outerShdw blurRad="190500" dist="63500" dir="5400000" algn="t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hreePt" dir="t"/>
            </a:scene3d>
            <a:sp3d extrusionH="76200" contourW="31750">
              <a:bevelT w="438150" h="158750" prst="angle"/>
              <a:bevelB w="88900"/>
              <a:extrusionClr>
                <a:srgbClr val="FF798F"/>
              </a:extrusionClr>
              <a:contourClr>
                <a:schemeClr val="bg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10315548" y="3143073"/>
              <a:ext cx="729687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altLang="zh-CN" sz="3200" dirty="0">
                  <a:ln w="25400">
                    <a:solidFill>
                      <a:schemeClr val="bg1"/>
                    </a:solidFill>
                  </a:ln>
                  <a:solidFill>
                    <a:srgbClr val="19B4C9"/>
                  </a:solidFill>
                  <a:latin typeface="方正超粗黑简体" panose="03000509000000000000" pitchFamily="65" charset="-122"/>
                  <a:ea typeface="方正超粗黑简体" panose="03000509000000000000" pitchFamily="65" charset="-122"/>
                </a:rPr>
                <a:t>04</a:t>
              </a:r>
              <a:endParaRPr lang="zh-CN" altLang="en-US" sz="3200" dirty="0">
                <a:ln w="25400">
                  <a:solidFill>
                    <a:schemeClr val="bg1"/>
                  </a:solidFill>
                </a:ln>
                <a:solidFill>
                  <a:srgbClr val="19B4C9"/>
                </a:solidFill>
                <a:latin typeface="方正超粗黑简体" panose="03000509000000000000" pitchFamily="65" charset="-122"/>
                <a:ea typeface="方正超粗黑简体" panose="03000509000000000000" pitchFamily="65" charset="-122"/>
              </a:endParaRPr>
            </a:p>
          </p:txBody>
        </p:sp>
      </p:grpSp>
      <p:sp>
        <p:nvSpPr>
          <p:cNvPr id="28" name="椭圆 27"/>
          <p:cNvSpPr/>
          <p:nvPr/>
        </p:nvSpPr>
        <p:spPr>
          <a:xfrm>
            <a:off x="1017481" y="1906513"/>
            <a:ext cx="1643449" cy="1643449"/>
          </a:xfrm>
          <a:prstGeom prst="ellipse">
            <a:avLst/>
          </a:prstGeom>
          <a:noFill/>
          <a:ln>
            <a:solidFill>
              <a:srgbClr val="22F1F6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十字星 28"/>
          <p:cNvSpPr/>
          <p:nvPr/>
        </p:nvSpPr>
        <p:spPr>
          <a:xfrm rot="20953261">
            <a:off x="2208354" y="1920255"/>
            <a:ext cx="317500" cy="317500"/>
          </a:xfrm>
          <a:prstGeom prst="star4">
            <a:avLst/>
          </a:prstGeom>
          <a:solidFill>
            <a:srgbClr val="06E5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椭圆 29"/>
          <p:cNvSpPr/>
          <p:nvPr/>
        </p:nvSpPr>
        <p:spPr>
          <a:xfrm>
            <a:off x="3863654" y="3158665"/>
            <a:ext cx="1643449" cy="1643449"/>
          </a:xfrm>
          <a:prstGeom prst="ellipse">
            <a:avLst/>
          </a:prstGeom>
          <a:noFill/>
          <a:ln>
            <a:solidFill>
              <a:srgbClr val="D6F133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椭圆 30"/>
          <p:cNvSpPr/>
          <p:nvPr/>
        </p:nvSpPr>
        <p:spPr>
          <a:xfrm>
            <a:off x="9667212" y="2882699"/>
            <a:ext cx="1643449" cy="1643449"/>
          </a:xfrm>
          <a:prstGeom prst="ellipse">
            <a:avLst/>
          </a:prstGeom>
          <a:noFill/>
          <a:ln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33" name="直接连接符 32"/>
          <p:cNvCxnSpPr/>
          <p:nvPr/>
        </p:nvCxnSpPr>
        <p:spPr>
          <a:xfrm>
            <a:off x="8394188" y="3237473"/>
            <a:ext cx="1251563" cy="292326"/>
          </a:xfrm>
          <a:prstGeom prst="line">
            <a:avLst/>
          </a:prstGeom>
          <a:ln>
            <a:solidFill>
              <a:srgbClr val="22F1F6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文本框 36"/>
          <p:cNvSpPr txBox="1"/>
          <p:nvPr/>
        </p:nvSpPr>
        <p:spPr>
          <a:xfrm>
            <a:off x="5058582" y="1309493"/>
            <a:ext cx="17652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altLang="zh-CN" sz="4800" b="1" spc="300" dirty="0">
                <a:solidFill>
                  <a:srgbClr val="FFFF00"/>
                </a:solidFill>
                <a:latin typeface="Times New Roman" pitchFamily="18" charset="0"/>
                <a:ea typeface="方正粗圆_GBK" panose="03000509000000000000" pitchFamily="65" charset="-122"/>
                <a:cs typeface="Times New Roman" pitchFamily="18" charset="0"/>
              </a:rPr>
              <a:t>Nội dung</a:t>
            </a:r>
            <a:endParaRPr lang="zh-CN" altLang="en-US" sz="4800" b="1" spc="300" dirty="0">
              <a:solidFill>
                <a:srgbClr val="FFFF00"/>
              </a:solidFill>
              <a:latin typeface="Times New Roman" pitchFamily="18" charset="0"/>
              <a:ea typeface="方正粗圆_GBK" panose="03000509000000000000" pitchFamily="65" charset="-122"/>
              <a:cs typeface="Times New Roman" pitchFamily="18" charset="0"/>
            </a:endParaRPr>
          </a:p>
        </p:txBody>
      </p:sp>
      <p:grpSp>
        <p:nvGrpSpPr>
          <p:cNvPr id="34" name="组合 33"/>
          <p:cNvGrpSpPr/>
          <p:nvPr/>
        </p:nvGrpSpPr>
        <p:grpSpPr>
          <a:xfrm flipV="1">
            <a:off x="-4224" y="-1"/>
            <a:ext cx="12196224" cy="2642189"/>
            <a:chOff x="-4224" y="4546271"/>
            <a:chExt cx="12196224" cy="2669794"/>
          </a:xfrm>
        </p:grpSpPr>
        <p:sp>
          <p:nvSpPr>
            <p:cNvPr id="35" name="任意多边形 34"/>
            <p:cNvSpPr/>
            <p:nvPr/>
          </p:nvSpPr>
          <p:spPr>
            <a:xfrm>
              <a:off x="1" y="4546271"/>
              <a:ext cx="12191999" cy="2311729"/>
            </a:xfrm>
            <a:custGeom>
              <a:avLst/>
              <a:gdLst>
                <a:gd name="connsiteX0" fmla="*/ 12191999 w 12191999"/>
                <a:gd name="connsiteY0" fmla="*/ 0 h 2311729"/>
                <a:gd name="connsiteX1" fmla="*/ 12191999 w 12191999"/>
                <a:gd name="connsiteY1" fmla="*/ 2311729 h 2311729"/>
                <a:gd name="connsiteX2" fmla="*/ 0 w 12191999"/>
                <a:gd name="connsiteY2" fmla="*/ 2311729 h 2311729"/>
                <a:gd name="connsiteX3" fmla="*/ 0 w 12191999"/>
                <a:gd name="connsiteY3" fmla="*/ 2020458 h 2311729"/>
                <a:gd name="connsiteX4" fmla="*/ 0 w 12191999"/>
                <a:gd name="connsiteY4" fmla="*/ 237172 h 2311729"/>
                <a:gd name="connsiteX5" fmla="*/ 63480 w 12191999"/>
                <a:gd name="connsiteY5" fmla="*/ 213939 h 2311729"/>
                <a:gd name="connsiteX6" fmla="*/ 348343 w 12191999"/>
                <a:gd name="connsiteY6" fmla="*/ 170871 h 2311729"/>
                <a:gd name="connsiteX7" fmla="*/ 1306287 w 12191999"/>
                <a:gd name="connsiteY7" fmla="*/ 1128815 h 2311729"/>
                <a:gd name="connsiteX8" fmla="*/ 1286825 w 12191999"/>
                <a:gd name="connsiteY8" fmla="*/ 1321874 h 2311729"/>
                <a:gd name="connsiteX9" fmla="*/ 1256605 w 12191999"/>
                <a:gd name="connsiteY9" fmla="*/ 1419229 h 2311729"/>
                <a:gd name="connsiteX10" fmla="*/ 1344679 w 12191999"/>
                <a:gd name="connsiteY10" fmla="*/ 1371424 h 2311729"/>
                <a:gd name="connsiteX11" fmla="*/ 1683656 w 12191999"/>
                <a:gd name="connsiteY11" fmla="*/ 1302987 h 2311729"/>
                <a:gd name="connsiteX12" fmla="*/ 2299446 w 12191999"/>
                <a:gd name="connsiteY12" fmla="*/ 1558056 h 2311729"/>
                <a:gd name="connsiteX13" fmla="*/ 2381189 w 12191999"/>
                <a:gd name="connsiteY13" fmla="*/ 1657129 h 2311729"/>
                <a:gd name="connsiteX14" fmla="*/ 2427737 w 12191999"/>
                <a:gd name="connsiteY14" fmla="*/ 1596410 h 2311729"/>
                <a:gd name="connsiteX15" fmla="*/ 3069771 w 12191999"/>
                <a:gd name="connsiteY15" fmla="*/ 1302987 h 2311729"/>
                <a:gd name="connsiteX16" fmla="*/ 3544503 w 12191999"/>
                <a:gd name="connsiteY16" fmla="*/ 1447998 h 2311729"/>
                <a:gd name="connsiteX17" fmla="*/ 3657745 w 12191999"/>
                <a:gd name="connsiteY17" fmla="*/ 1541431 h 2311729"/>
                <a:gd name="connsiteX18" fmla="*/ 3713651 w 12191999"/>
                <a:gd name="connsiteY18" fmla="*/ 1519404 h 2311729"/>
                <a:gd name="connsiteX19" fmla="*/ 3897086 w 12191999"/>
                <a:gd name="connsiteY19" fmla="*/ 1491671 h 2311729"/>
                <a:gd name="connsiteX20" fmla="*/ 4241977 w 12191999"/>
                <a:gd name="connsiteY20" fmla="*/ 1597020 h 2311729"/>
                <a:gd name="connsiteX21" fmla="*/ 4317999 w 12191999"/>
                <a:gd name="connsiteY21" fmla="*/ 1659743 h 2311729"/>
                <a:gd name="connsiteX22" fmla="*/ 4359994 w 12191999"/>
                <a:gd name="connsiteY22" fmla="*/ 1582372 h 2311729"/>
                <a:gd name="connsiteX23" fmla="*/ 5021945 w 12191999"/>
                <a:gd name="connsiteY23" fmla="*/ 1230415 h 2311729"/>
                <a:gd name="connsiteX24" fmla="*/ 5757498 w 12191999"/>
                <a:gd name="connsiteY24" fmla="*/ 1717972 h 2311729"/>
                <a:gd name="connsiteX25" fmla="*/ 5775109 w 12191999"/>
                <a:gd name="connsiteY25" fmla="*/ 1774705 h 2311729"/>
                <a:gd name="connsiteX26" fmla="*/ 5877396 w 12191999"/>
                <a:gd name="connsiteY26" fmla="*/ 1742952 h 2311729"/>
                <a:gd name="connsiteX27" fmla="*/ 5994403 w 12191999"/>
                <a:gd name="connsiteY27" fmla="*/ 1731157 h 2311729"/>
                <a:gd name="connsiteX28" fmla="*/ 6319003 w 12191999"/>
                <a:gd name="connsiteY28" fmla="*/ 1830310 h 2311729"/>
                <a:gd name="connsiteX29" fmla="*/ 6349718 w 12191999"/>
                <a:gd name="connsiteY29" fmla="*/ 1855653 h 2311729"/>
                <a:gd name="connsiteX30" fmla="*/ 6372196 w 12191999"/>
                <a:gd name="connsiteY30" fmla="*/ 1783240 h 2311729"/>
                <a:gd name="connsiteX31" fmla="*/ 7228113 w 12191999"/>
                <a:gd name="connsiteY31" fmla="*/ 1215901 h 2311729"/>
                <a:gd name="connsiteX32" fmla="*/ 7884955 w 12191999"/>
                <a:gd name="connsiteY32" fmla="*/ 1487974 h 2311729"/>
                <a:gd name="connsiteX33" fmla="*/ 7933395 w 12191999"/>
                <a:gd name="connsiteY33" fmla="*/ 1546684 h 2311729"/>
                <a:gd name="connsiteX34" fmla="*/ 8036368 w 12191999"/>
                <a:gd name="connsiteY34" fmla="*/ 1487498 h 2311729"/>
                <a:gd name="connsiteX35" fmla="*/ 8432799 w 12191999"/>
                <a:gd name="connsiteY35" fmla="*/ 1397328 h 2311729"/>
                <a:gd name="connsiteX36" fmla="*/ 9191035 w 12191999"/>
                <a:gd name="connsiteY36" fmla="*/ 1800479 h 2311729"/>
                <a:gd name="connsiteX37" fmla="*/ 9210518 w 12191999"/>
                <a:gd name="connsiteY37" fmla="*/ 1836373 h 2311729"/>
                <a:gd name="connsiteX38" fmla="*/ 9258709 w 12191999"/>
                <a:gd name="connsiteY38" fmla="*/ 1810216 h 2311729"/>
                <a:gd name="connsiteX39" fmla="*/ 9470570 w 12191999"/>
                <a:gd name="connsiteY39" fmla="*/ 1767443 h 2311729"/>
                <a:gd name="connsiteX40" fmla="*/ 9682431 w 12191999"/>
                <a:gd name="connsiteY40" fmla="*/ 1810216 h 2311729"/>
                <a:gd name="connsiteX41" fmla="*/ 9768141 w 12191999"/>
                <a:gd name="connsiteY41" fmla="*/ 1856738 h 2311729"/>
                <a:gd name="connsiteX42" fmla="*/ 9791010 w 12191999"/>
                <a:gd name="connsiteY42" fmla="*/ 1783067 h 2311729"/>
                <a:gd name="connsiteX43" fmla="*/ 10570028 w 12191999"/>
                <a:gd name="connsiteY43" fmla="*/ 1266699 h 2311729"/>
                <a:gd name="connsiteX44" fmla="*/ 10821441 w 12191999"/>
                <a:gd name="connsiteY44" fmla="*/ 1304709 h 2311729"/>
                <a:gd name="connsiteX45" fmla="*/ 10893902 w 12191999"/>
                <a:gd name="connsiteY45" fmla="*/ 1333259 h 2311729"/>
                <a:gd name="connsiteX46" fmla="*/ 10916253 w 12191999"/>
                <a:gd name="connsiteY46" fmla="*/ 1261255 h 2311729"/>
                <a:gd name="connsiteX47" fmla="*/ 11444514 w 12191999"/>
                <a:gd name="connsiteY47" fmla="*/ 911100 h 2311729"/>
                <a:gd name="connsiteX48" fmla="*/ 11446790 w 12191999"/>
                <a:gd name="connsiteY48" fmla="*/ 911330 h 2311729"/>
                <a:gd name="connsiteX49" fmla="*/ 11437256 w 12191999"/>
                <a:gd name="connsiteY49" fmla="*/ 816759 h 2311729"/>
                <a:gd name="connsiteX50" fmla="*/ 12173467 w 12191999"/>
                <a:gd name="connsiteY50" fmla="*/ 936 h 23117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2191999" h="2311729">
                  <a:moveTo>
                    <a:pt x="12191999" y="0"/>
                  </a:moveTo>
                  <a:lnTo>
                    <a:pt x="12191999" y="2311729"/>
                  </a:lnTo>
                  <a:lnTo>
                    <a:pt x="0" y="2311729"/>
                  </a:lnTo>
                  <a:lnTo>
                    <a:pt x="0" y="2020458"/>
                  </a:lnTo>
                  <a:lnTo>
                    <a:pt x="0" y="237172"/>
                  </a:lnTo>
                  <a:lnTo>
                    <a:pt x="63480" y="213939"/>
                  </a:lnTo>
                  <a:cubicBezTo>
                    <a:pt x="153468" y="185949"/>
                    <a:pt x="249145" y="170871"/>
                    <a:pt x="348343" y="170871"/>
                  </a:cubicBezTo>
                  <a:cubicBezTo>
                    <a:pt x="877401" y="170871"/>
                    <a:pt x="1306287" y="599757"/>
                    <a:pt x="1306287" y="1128815"/>
                  </a:cubicBezTo>
                  <a:cubicBezTo>
                    <a:pt x="1306287" y="1194948"/>
                    <a:pt x="1299586" y="1259515"/>
                    <a:pt x="1286825" y="1321874"/>
                  </a:cubicBezTo>
                  <a:lnTo>
                    <a:pt x="1256605" y="1419229"/>
                  </a:lnTo>
                  <a:lnTo>
                    <a:pt x="1344679" y="1371424"/>
                  </a:lnTo>
                  <a:cubicBezTo>
                    <a:pt x="1448867" y="1327356"/>
                    <a:pt x="1563416" y="1302987"/>
                    <a:pt x="1683656" y="1302987"/>
                  </a:cubicBezTo>
                  <a:cubicBezTo>
                    <a:pt x="1924137" y="1302987"/>
                    <a:pt x="2141852" y="1400461"/>
                    <a:pt x="2299446" y="1558056"/>
                  </a:cubicBezTo>
                  <a:lnTo>
                    <a:pt x="2381189" y="1657129"/>
                  </a:lnTo>
                  <a:lnTo>
                    <a:pt x="2427737" y="1596410"/>
                  </a:lnTo>
                  <a:cubicBezTo>
                    <a:pt x="2583425" y="1416679"/>
                    <a:pt x="2813321" y="1302987"/>
                    <a:pt x="3069771" y="1302987"/>
                  </a:cubicBezTo>
                  <a:cubicBezTo>
                    <a:pt x="3245622" y="1302987"/>
                    <a:pt x="3408987" y="1356446"/>
                    <a:pt x="3544503" y="1447998"/>
                  </a:cubicBezTo>
                  <a:lnTo>
                    <a:pt x="3657745" y="1541431"/>
                  </a:lnTo>
                  <a:lnTo>
                    <a:pt x="3713651" y="1519404"/>
                  </a:lnTo>
                  <a:cubicBezTo>
                    <a:pt x="3771598" y="1501381"/>
                    <a:pt x="3833208" y="1491671"/>
                    <a:pt x="3897086" y="1491671"/>
                  </a:cubicBezTo>
                  <a:cubicBezTo>
                    <a:pt x="4024841" y="1491671"/>
                    <a:pt x="4143526" y="1530508"/>
                    <a:pt x="4241977" y="1597020"/>
                  </a:cubicBezTo>
                  <a:lnTo>
                    <a:pt x="4317999" y="1659743"/>
                  </a:lnTo>
                  <a:lnTo>
                    <a:pt x="4359994" y="1582372"/>
                  </a:lnTo>
                  <a:cubicBezTo>
                    <a:pt x="4503453" y="1370026"/>
                    <a:pt x="4746395" y="1230415"/>
                    <a:pt x="5021945" y="1230415"/>
                  </a:cubicBezTo>
                  <a:cubicBezTo>
                    <a:pt x="5352605" y="1230415"/>
                    <a:pt x="5636309" y="1431455"/>
                    <a:pt x="5757498" y="1717972"/>
                  </a:cubicBezTo>
                  <a:lnTo>
                    <a:pt x="5775109" y="1774705"/>
                  </a:lnTo>
                  <a:lnTo>
                    <a:pt x="5877396" y="1742952"/>
                  </a:lnTo>
                  <a:cubicBezTo>
                    <a:pt x="5915189" y="1735219"/>
                    <a:pt x="5954321" y="1731157"/>
                    <a:pt x="5994403" y="1731157"/>
                  </a:cubicBezTo>
                  <a:cubicBezTo>
                    <a:pt x="6114640" y="1731157"/>
                    <a:pt x="6226343" y="1767710"/>
                    <a:pt x="6319003" y="1830310"/>
                  </a:cubicBezTo>
                  <a:lnTo>
                    <a:pt x="6349718" y="1855653"/>
                  </a:lnTo>
                  <a:lnTo>
                    <a:pt x="6372196" y="1783240"/>
                  </a:lnTo>
                  <a:cubicBezTo>
                    <a:pt x="6513213" y="1449839"/>
                    <a:pt x="6843343" y="1215901"/>
                    <a:pt x="7228113" y="1215901"/>
                  </a:cubicBezTo>
                  <a:cubicBezTo>
                    <a:pt x="7484626" y="1215901"/>
                    <a:pt x="7716855" y="1319874"/>
                    <a:pt x="7884955" y="1487974"/>
                  </a:cubicBezTo>
                  <a:lnTo>
                    <a:pt x="7933395" y="1546684"/>
                  </a:lnTo>
                  <a:lnTo>
                    <a:pt x="8036368" y="1487498"/>
                  </a:lnTo>
                  <a:cubicBezTo>
                    <a:pt x="8156294" y="1429711"/>
                    <a:pt x="8290765" y="1397328"/>
                    <a:pt x="8432799" y="1397328"/>
                  </a:cubicBezTo>
                  <a:cubicBezTo>
                    <a:pt x="8748430" y="1397328"/>
                    <a:pt x="9026710" y="1557246"/>
                    <a:pt x="9191035" y="1800479"/>
                  </a:cubicBezTo>
                  <a:lnTo>
                    <a:pt x="9210518" y="1836373"/>
                  </a:lnTo>
                  <a:lnTo>
                    <a:pt x="9258709" y="1810216"/>
                  </a:lnTo>
                  <a:cubicBezTo>
                    <a:pt x="9323827" y="1782674"/>
                    <a:pt x="9395420" y="1767443"/>
                    <a:pt x="9470570" y="1767443"/>
                  </a:cubicBezTo>
                  <a:cubicBezTo>
                    <a:pt x="9545720" y="1767443"/>
                    <a:pt x="9617313" y="1782674"/>
                    <a:pt x="9682431" y="1810216"/>
                  </a:cubicBezTo>
                  <a:lnTo>
                    <a:pt x="9768141" y="1856738"/>
                  </a:lnTo>
                  <a:lnTo>
                    <a:pt x="9791010" y="1783067"/>
                  </a:lnTo>
                  <a:cubicBezTo>
                    <a:pt x="9919358" y="1479619"/>
                    <a:pt x="10219827" y="1266699"/>
                    <a:pt x="10570028" y="1266699"/>
                  </a:cubicBezTo>
                  <a:cubicBezTo>
                    <a:pt x="10657578" y="1266699"/>
                    <a:pt x="10742020" y="1280007"/>
                    <a:pt x="10821441" y="1304709"/>
                  </a:cubicBezTo>
                  <a:lnTo>
                    <a:pt x="10893902" y="1333259"/>
                  </a:lnTo>
                  <a:lnTo>
                    <a:pt x="10916253" y="1261255"/>
                  </a:lnTo>
                  <a:cubicBezTo>
                    <a:pt x="11003287" y="1055484"/>
                    <a:pt x="11207039" y="911100"/>
                    <a:pt x="11444514" y="911100"/>
                  </a:cubicBezTo>
                  <a:lnTo>
                    <a:pt x="11446790" y="911330"/>
                  </a:lnTo>
                  <a:lnTo>
                    <a:pt x="11437256" y="816759"/>
                  </a:lnTo>
                  <a:cubicBezTo>
                    <a:pt x="11437256" y="392161"/>
                    <a:pt x="11759948" y="42931"/>
                    <a:pt x="12173467" y="93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90500" dir="16200000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任意多边形 35"/>
            <p:cNvSpPr/>
            <p:nvPr/>
          </p:nvSpPr>
          <p:spPr>
            <a:xfrm>
              <a:off x="-4224" y="4904336"/>
              <a:ext cx="12191999" cy="2311729"/>
            </a:xfrm>
            <a:custGeom>
              <a:avLst/>
              <a:gdLst>
                <a:gd name="connsiteX0" fmla="*/ 12191999 w 12191999"/>
                <a:gd name="connsiteY0" fmla="*/ 0 h 2311729"/>
                <a:gd name="connsiteX1" fmla="*/ 12191999 w 12191999"/>
                <a:gd name="connsiteY1" fmla="*/ 2311729 h 2311729"/>
                <a:gd name="connsiteX2" fmla="*/ 0 w 12191999"/>
                <a:gd name="connsiteY2" fmla="*/ 2311729 h 2311729"/>
                <a:gd name="connsiteX3" fmla="*/ 0 w 12191999"/>
                <a:gd name="connsiteY3" fmla="*/ 2020458 h 2311729"/>
                <a:gd name="connsiteX4" fmla="*/ 0 w 12191999"/>
                <a:gd name="connsiteY4" fmla="*/ 237172 h 2311729"/>
                <a:gd name="connsiteX5" fmla="*/ 63480 w 12191999"/>
                <a:gd name="connsiteY5" fmla="*/ 213939 h 2311729"/>
                <a:gd name="connsiteX6" fmla="*/ 348343 w 12191999"/>
                <a:gd name="connsiteY6" fmla="*/ 170871 h 2311729"/>
                <a:gd name="connsiteX7" fmla="*/ 1306287 w 12191999"/>
                <a:gd name="connsiteY7" fmla="*/ 1128815 h 2311729"/>
                <a:gd name="connsiteX8" fmla="*/ 1286825 w 12191999"/>
                <a:gd name="connsiteY8" fmla="*/ 1321874 h 2311729"/>
                <a:gd name="connsiteX9" fmla="*/ 1256605 w 12191999"/>
                <a:gd name="connsiteY9" fmla="*/ 1419229 h 2311729"/>
                <a:gd name="connsiteX10" fmla="*/ 1344679 w 12191999"/>
                <a:gd name="connsiteY10" fmla="*/ 1371424 h 2311729"/>
                <a:gd name="connsiteX11" fmla="*/ 1683656 w 12191999"/>
                <a:gd name="connsiteY11" fmla="*/ 1302987 h 2311729"/>
                <a:gd name="connsiteX12" fmla="*/ 2299446 w 12191999"/>
                <a:gd name="connsiteY12" fmla="*/ 1558056 h 2311729"/>
                <a:gd name="connsiteX13" fmla="*/ 2381189 w 12191999"/>
                <a:gd name="connsiteY13" fmla="*/ 1657129 h 2311729"/>
                <a:gd name="connsiteX14" fmla="*/ 2427737 w 12191999"/>
                <a:gd name="connsiteY14" fmla="*/ 1596410 h 2311729"/>
                <a:gd name="connsiteX15" fmla="*/ 3069771 w 12191999"/>
                <a:gd name="connsiteY15" fmla="*/ 1302987 h 2311729"/>
                <a:gd name="connsiteX16" fmla="*/ 3544503 w 12191999"/>
                <a:gd name="connsiteY16" fmla="*/ 1447998 h 2311729"/>
                <a:gd name="connsiteX17" fmla="*/ 3657745 w 12191999"/>
                <a:gd name="connsiteY17" fmla="*/ 1541431 h 2311729"/>
                <a:gd name="connsiteX18" fmla="*/ 3713651 w 12191999"/>
                <a:gd name="connsiteY18" fmla="*/ 1519404 h 2311729"/>
                <a:gd name="connsiteX19" fmla="*/ 3897086 w 12191999"/>
                <a:gd name="connsiteY19" fmla="*/ 1491671 h 2311729"/>
                <a:gd name="connsiteX20" fmla="*/ 4241977 w 12191999"/>
                <a:gd name="connsiteY20" fmla="*/ 1597020 h 2311729"/>
                <a:gd name="connsiteX21" fmla="*/ 4317999 w 12191999"/>
                <a:gd name="connsiteY21" fmla="*/ 1659743 h 2311729"/>
                <a:gd name="connsiteX22" fmla="*/ 4359994 w 12191999"/>
                <a:gd name="connsiteY22" fmla="*/ 1582372 h 2311729"/>
                <a:gd name="connsiteX23" fmla="*/ 5021945 w 12191999"/>
                <a:gd name="connsiteY23" fmla="*/ 1230415 h 2311729"/>
                <a:gd name="connsiteX24" fmla="*/ 5757498 w 12191999"/>
                <a:gd name="connsiteY24" fmla="*/ 1717972 h 2311729"/>
                <a:gd name="connsiteX25" fmla="*/ 5775109 w 12191999"/>
                <a:gd name="connsiteY25" fmla="*/ 1774705 h 2311729"/>
                <a:gd name="connsiteX26" fmla="*/ 5877396 w 12191999"/>
                <a:gd name="connsiteY26" fmla="*/ 1742952 h 2311729"/>
                <a:gd name="connsiteX27" fmla="*/ 5994403 w 12191999"/>
                <a:gd name="connsiteY27" fmla="*/ 1731157 h 2311729"/>
                <a:gd name="connsiteX28" fmla="*/ 6319003 w 12191999"/>
                <a:gd name="connsiteY28" fmla="*/ 1830310 h 2311729"/>
                <a:gd name="connsiteX29" fmla="*/ 6349718 w 12191999"/>
                <a:gd name="connsiteY29" fmla="*/ 1855653 h 2311729"/>
                <a:gd name="connsiteX30" fmla="*/ 6372196 w 12191999"/>
                <a:gd name="connsiteY30" fmla="*/ 1783240 h 2311729"/>
                <a:gd name="connsiteX31" fmla="*/ 7228113 w 12191999"/>
                <a:gd name="connsiteY31" fmla="*/ 1215901 h 2311729"/>
                <a:gd name="connsiteX32" fmla="*/ 7884955 w 12191999"/>
                <a:gd name="connsiteY32" fmla="*/ 1487974 h 2311729"/>
                <a:gd name="connsiteX33" fmla="*/ 7933395 w 12191999"/>
                <a:gd name="connsiteY33" fmla="*/ 1546684 h 2311729"/>
                <a:gd name="connsiteX34" fmla="*/ 8036368 w 12191999"/>
                <a:gd name="connsiteY34" fmla="*/ 1487498 h 2311729"/>
                <a:gd name="connsiteX35" fmla="*/ 8432799 w 12191999"/>
                <a:gd name="connsiteY35" fmla="*/ 1397328 h 2311729"/>
                <a:gd name="connsiteX36" fmla="*/ 9191035 w 12191999"/>
                <a:gd name="connsiteY36" fmla="*/ 1800479 h 2311729"/>
                <a:gd name="connsiteX37" fmla="*/ 9210518 w 12191999"/>
                <a:gd name="connsiteY37" fmla="*/ 1836373 h 2311729"/>
                <a:gd name="connsiteX38" fmla="*/ 9258709 w 12191999"/>
                <a:gd name="connsiteY38" fmla="*/ 1810216 h 2311729"/>
                <a:gd name="connsiteX39" fmla="*/ 9470570 w 12191999"/>
                <a:gd name="connsiteY39" fmla="*/ 1767443 h 2311729"/>
                <a:gd name="connsiteX40" fmla="*/ 9682431 w 12191999"/>
                <a:gd name="connsiteY40" fmla="*/ 1810216 h 2311729"/>
                <a:gd name="connsiteX41" fmla="*/ 9768141 w 12191999"/>
                <a:gd name="connsiteY41" fmla="*/ 1856738 h 2311729"/>
                <a:gd name="connsiteX42" fmla="*/ 9791010 w 12191999"/>
                <a:gd name="connsiteY42" fmla="*/ 1783067 h 2311729"/>
                <a:gd name="connsiteX43" fmla="*/ 10570028 w 12191999"/>
                <a:gd name="connsiteY43" fmla="*/ 1266699 h 2311729"/>
                <a:gd name="connsiteX44" fmla="*/ 10821441 w 12191999"/>
                <a:gd name="connsiteY44" fmla="*/ 1304709 h 2311729"/>
                <a:gd name="connsiteX45" fmla="*/ 10893902 w 12191999"/>
                <a:gd name="connsiteY45" fmla="*/ 1333259 h 2311729"/>
                <a:gd name="connsiteX46" fmla="*/ 10916253 w 12191999"/>
                <a:gd name="connsiteY46" fmla="*/ 1261255 h 2311729"/>
                <a:gd name="connsiteX47" fmla="*/ 11444514 w 12191999"/>
                <a:gd name="connsiteY47" fmla="*/ 911100 h 2311729"/>
                <a:gd name="connsiteX48" fmla="*/ 11446790 w 12191999"/>
                <a:gd name="connsiteY48" fmla="*/ 911330 h 2311729"/>
                <a:gd name="connsiteX49" fmla="*/ 11437256 w 12191999"/>
                <a:gd name="connsiteY49" fmla="*/ 816759 h 2311729"/>
                <a:gd name="connsiteX50" fmla="*/ 12173467 w 12191999"/>
                <a:gd name="connsiteY50" fmla="*/ 936 h 23117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2191999" h="2311729">
                  <a:moveTo>
                    <a:pt x="12191999" y="0"/>
                  </a:moveTo>
                  <a:lnTo>
                    <a:pt x="12191999" y="2311729"/>
                  </a:lnTo>
                  <a:lnTo>
                    <a:pt x="0" y="2311729"/>
                  </a:lnTo>
                  <a:lnTo>
                    <a:pt x="0" y="2020458"/>
                  </a:lnTo>
                  <a:lnTo>
                    <a:pt x="0" y="237172"/>
                  </a:lnTo>
                  <a:lnTo>
                    <a:pt x="63480" y="213939"/>
                  </a:lnTo>
                  <a:cubicBezTo>
                    <a:pt x="153468" y="185949"/>
                    <a:pt x="249145" y="170871"/>
                    <a:pt x="348343" y="170871"/>
                  </a:cubicBezTo>
                  <a:cubicBezTo>
                    <a:pt x="877401" y="170871"/>
                    <a:pt x="1306287" y="599757"/>
                    <a:pt x="1306287" y="1128815"/>
                  </a:cubicBezTo>
                  <a:cubicBezTo>
                    <a:pt x="1306287" y="1194948"/>
                    <a:pt x="1299586" y="1259515"/>
                    <a:pt x="1286825" y="1321874"/>
                  </a:cubicBezTo>
                  <a:lnTo>
                    <a:pt x="1256605" y="1419229"/>
                  </a:lnTo>
                  <a:lnTo>
                    <a:pt x="1344679" y="1371424"/>
                  </a:lnTo>
                  <a:cubicBezTo>
                    <a:pt x="1448867" y="1327356"/>
                    <a:pt x="1563416" y="1302987"/>
                    <a:pt x="1683656" y="1302987"/>
                  </a:cubicBezTo>
                  <a:cubicBezTo>
                    <a:pt x="1924137" y="1302987"/>
                    <a:pt x="2141852" y="1400461"/>
                    <a:pt x="2299446" y="1558056"/>
                  </a:cubicBezTo>
                  <a:lnTo>
                    <a:pt x="2381189" y="1657129"/>
                  </a:lnTo>
                  <a:lnTo>
                    <a:pt x="2427737" y="1596410"/>
                  </a:lnTo>
                  <a:cubicBezTo>
                    <a:pt x="2583425" y="1416679"/>
                    <a:pt x="2813321" y="1302987"/>
                    <a:pt x="3069771" y="1302987"/>
                  </a:cubicBezTo>
                  <a:cubicBezTo>
                    <a:pt x="3245622" y="1302987"/>
                    <a:pt x="3408987" y="1356446"/>
                    <a:pt x="3544503" y="1447998"/>
                  </a:cubicBezTo>
                  <a:lnTo>
                    <a:pt x="3657745" y="1541431"/>
                  </a:lnTo>
                  <a:lnTo>
                    <a:pt x="3713651" y="1519404"/>
                  </a:lnTo>
                  <a:cubicBezTo>
                    <a:pt x="3771598" y="1501381"/>
                    <a:pt x="3833208" y="1491671"/>
                    <a:pt x="3897086" y="1491671"/>
                  </a:cubicBezTo>
                  <a:cubicBezTo>
                    <a:pt x="4024841" y="1491671"/>
                    <a:pt x="4143526" y="1530508"/>
                    <a:pt x="4241977" y="1597020"/>
                  </a:cubicBezTo>
                  <a:lnTo>
                    <a:pt x="4317999" y="1659743"/>
                  </a:lnTo>
                  <a:lnTo>
                    <a:pt x="4359994" y="1582372"/>
                  </a:lnTo>
                  <a:cubicBezTo>
                    <a:pt x="4503453" y="1370026"/>
                    <a:pt x="4746395" y="1230415"/>
                    <a:pt x="5021945" y="1230415"/>
                  </a:cubicBezTo>
                  <a:cubicBezTo>
                    <a:pt x="5352605" y="1230415"/>
                    <a:pt x="5636309" y="1431455"/>
                    <a:pt x="5757498" y="1717972"/>
                  </a:cubicBezTo>
                  <a:lnTo>
                    <a:pt x="5775109" y="1774705"/>
                  </a:lnTo>
                  <a:lnTo>
                    <a:pt x="5877396" y="1742952"/>
                  </a:lnTo>
                  <a:cubicBezTo>
                    <a:pt x="5915189" y="1735219"/>
                    <a:pt x="5954321" y="1731157"/>
                    <a:pt x="5994403" y="1731157"/>
                  </a:cubicBezTo>
                  <a:cubicBezTo>
                    <a:pt x="6114640" y="1731157"/>
                    <a:pt x="6226343" y="1767710"/>
                    <a:pt x="6319003" y="1830310"/>
                  </a:cubicBezTo>
                  <a:lnTo>
                    <a:pt x="6349718" y="1855653"/>
                  </a:lnTo>
                  <a:lnTo>
                    <a:pt x="6372196" y="1783240"/>
                  </a:lnTo>
                  <a:cubicBezTo>
                    <a:pt x="6513213" y="1449839"/>
                    <a:pt x="6843343" y="1215901"/>
                    <a:pt x="7228113" y="1215901"/>
                  </a:cubicBezTo>
                  <a:cubicBezTo>
                    <a:pt x="7484626" y="1215901"/>
                    <a:pt x="7716855" y="1319874"/>
                    <a:pt x="7884955" y="1487974"/>
                  </a:cubicBezTo>
                  <a:lnTo>
                    <a:pt x="7933395" y="1546684"/>
                  </a:lnTo>
                  <a:lnTo>
                    <a:pt x="8036368" y="1487498"/>
                  </a:lnTo>
                  <a:cubicBezTo>
                    <a:pt x="8156294" y="1429711"/>
                    <a:pt x="8290765" y="1397328"/>
                    <a:pt x="8432799" y="1397328"/>
                  </a:cubicBezTo>
                  <a:cubicBezTo>
                    <a:pt x="8748430" y="1397328"/>
                    <a:pt x="9026710" y="1557246"/>
                    <a:pt x="9191035" y="1800479"/>
                  </a:cubicBezTo>
                  <a:lnTo>
                    <a:pt x="9210518" y="1836373"/>
                  </a:lnTo>
                  <a:lnTo>
                    <a:pt x="9258709" y="1810216"/>
                  </a:lnTo>
                  <a:cubicBezTo>
                    <a:pt x="9323827" y="1782674"/>
                    <a:pt x="9395420" y="1767443"/>
                    <a:pt x="9470570" y="1767443"/>
                  </a:cubicBezTo>
                  <a:cubicBezTo>
                    <a:pt x="9545720" y="1767443"/>
                    <a:pt x="9617313" y="1782674"/>
                    <a:pt x="9682431" y="1810216"/>
                  </a:cubicBezTo>
                  <a:lnTo>
                    <a:pt x="9768141" y="1856738"/>
                  </a:lnTo>
                  <a:lnTo>
                    <a:pt x="9791010" y="1783067"/>
                  </a:lnTo>
                  <a:cubicBezTo>
                    <a:pt x="9919358" y="1479619"/>
                    <a:pt x="10219827" y="1266699"/>
                    <a:pt x="10570028" y="1266699"/>
                  </a:cubicBezTo>
                  <a:cubicBezTo>
                    <a:pt x="10657578" y="1266699"/>
                    <a:pt x="10742020" y="1280007"/>
                    <a:pt x="10821441" y="1304709"/>
                  </a:cubicBezTo>
                  <a:lnTo>
                    <a:pt x="10893902" y="1333259"/>
                  </a:lnTo>
                  <a:lnTo>
                    <a:pt x="10916253" y="1261255"/>
                  </a:lnTo>
                  <a:cubicBezTo>
                    <a:pt x="11003287" y="1055484"/>
                    <a:pt x="11207039" y="911100"/>
                    <a:pt x="11444514" y="911100"/>
                  </a:cubicBezTo>
                  <a:lnTo>
                    <a:pt x="11446790" y="911330"/>
                  </a:lnTo>
                  <a:lnTo>
                    <a:pt x="11437256" y="816759"/>
                  </a:lnTo>
                  <a:cubicBezTo>
                    <a:pt x="11437256" y="392161"/>
                    <a:pt x="11759948" y="42931"/>
                    <a:pt x="12173467" y="936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chemeClr val="bg1"/>
              </a:solidFill>
            </a:ln>
            <a:effectLst>
              <a:innerShdw blurRad="266700" dist="139700" dir="16200000">
                <a:srgbClr val="18ACCA">
                  <a:alpha val="30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5" name="组合 44"/>
          <p:cNvGrpSpPr/>
          <p:nvPr/>
        </p:nvGrpSpPr>
        <p:grpSpPr>
          <a:xfrm rot="1845734">
            <a:off x="3560801" y="1187282"/>
            <a:ext cx="1236694" cy="938559"/>
            <a:chOff x="467955" y="825830"/>
            <a:chExt cx="1688486" cy="1246918"/>
          </a:xfrm>
        </p:grpSpPr>
        <p:sp>
          <p:nvSpPr>
            <p:cNvPr id="46" name="梯形 96"/>
            <p:cNvSpPr/>
            <p:nvPr/>
          </p:nvSpPr>
          <p:spPr>
            <a:xfrm rot="4183552">
              <a:off x="756190" y="835010"/>
              <a:ext cx="949503" cy="1525973"/>
            </a:xfrm>
            <a:custGeom>
              <a:avLst/>
              <a:gdLst/>
              <a:ahLst/>
              <a:cxnLst/>
              <a:rect l="l" t="t" r="r" b="b"/>
              <a:pathLst>
                <a:path w="1638954" h="2632273">
                  <a:moveTo>
                    <a:pt x="460131" y="0"/>
                  </a:moveTo>
                  <a:lnTo>
                    <a:pt x="985333" y="24657"/>
                  </a:lnTo>
                  <a:cubicBezTo>
                    <a:pt x="904127" y="674964"/>
                    <a:pt x="987214" y="1517335"/>
                    <a:pt x="1638954" y="2440233"/>
                  </a:cubicBezTo>
                  <a:lnTo>
                    <a:pt x="1063128" y="2071125"/>
                  </a:lnTo>
                  <a:lnTo>
                    <a:pt x="678579" y="2632273"/>
                  </a:lnTo>
                  <a:lnTo>
                    <a:pt x="262163" y="2020459"/>
                  </a:lnTo>
                  <a:cubicBezTo>
                    <a:pt x="141403" y="2335233"/>
                    <a:pt x="143936" y="2337566"/>
                    <a:pt x="68760" y="2596304"/>
                  </a:cubicBezTo>
                  <a:cubicBezTo>
                    <a:pt x="-118888" y="1450551"/>
                    <a:pt x="99284" y="691656"/>
                    <a:pt x="460131" y="0"/>
                  </a:cubicBezTo>
                  <a:close/>
                </a:path>
              </a:pathLst>
            </a:custGeom>
            <a:solidFill>
              <a:srgbClr val="19B4C9"/>
            </a:solidFill>
            <a:ln w="38100">
              <a:solidFill>
                <a:srgbClr val="73E0E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47" name="梯形 96"/>
            <p:cNvSpPr/>
            <p:nvPr/>
          </p:nvSpPr>
          <p:spPr>
            <a:xfrm rot="4183552">
              <a:off x="1234404" y="1194710"/>
              <a:ext cx="198553" cy="840519"/>
            </a:xfrm>
            <a:custGeom>
              <a:avLst/>
              <a:gdLst/>
              <a:ahLst/>
              <a:cxnLst/>
              <a:rect l="l" t="t" r="r" b="b"/>
              <a:pathLst>
                <a:path w="420536" h="1778648">
                  <a:moveTo>
                    <a:pt x="21975" y="0"/>
                  </a:moveTo>
                  <a:lnTo>
                    <a:pt x="139673" y="5525"/>
                  </a:lnTo>
                  <a:cubicBezTo>
                    <a:pt x="77745" y="501457"/>
                    <a:pt x="111365" y="1109088"/>
                    <a:pt x="420536" y="1778648"/>
                  </a:cubicBezTo>
                  <a:lnTo>
                    <a:pt x="279766" y="1771733"/>
                  </a:lnTo>
                  <a:cubicBezTo>
                    <a:pt x="2200" y="1106360"/>
                    <a:pt x="-33067" y="500890"/>
                    <a:pt x="21975" y="0"/>
                  </a:cubicBezTo>
                  <a:close/>
                </a:path>
              </a:pathLst>
            </a:custGeom>
            <a:solidFill>
              <a:srgbClr val="73E0E3"/>
            </a:solidFill>
            <a:ln>
              <a:solidFill>
                <a:srgbClr val="73E0E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grpSp>
          <p:nvGrpSpPr>
            <p:cNvPr id="48" name="组合 47"/>
            <p:cNvGrpSpPr/>
            <p:nvPr/>
          </p:nvGrpSpPr>
          <p:grpSpPr>
            <a:xfrm rot="21335217">
              <a:off x="1363234" y="825830"/>
              <a:ext cx="793207" cy="804046"/>
              <a:chOff x="7973454" y="5027358"/>
              <a:chExt cx="1573288" cy="1594782"/>
            </a:xfrm>
          </p:grpSpPr>
          <p:sp>
            <p:nvSpPr>
              <p:cNvPr id="50" name="五角星 2"/>
              <p:cNvSpPr/>
              <p:nvPr/>
            </p:nvSpPr>
            <p:spPr>
              <a:xfrm rot="20480842">
                <a:off x="7975659" y="5027358"/>
                <a:ext cx="1571083" cy="1580289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" fmla="*/ 0 w 914398"/>
                  <a:gd name="connsiteY0" fmla="*/ 349269 h 923906"/>
                  <a:gd name="connsiteX1" fmla="*/ 262139 w 914398"/>
                  <a:gd name="connsiteY1" fmla="*/ 223173 h 923906"/>
                  <a:gd name="connsiteX2" fmla="*/ 457199 w 914398"/>
                  <a:gd name="connsiteY2" fmla="*/ 0 h 923906"/>
                  <a:gd name="connsiteX3" fmla="*/ 652259 w 914398"/>
                  <a:gd name="connsiteY3" fmla="*/ 223173 h 923906"/>
                  <a:gd name="connsiteX4" fmla="*/ 914398 w 914398"/>
                  <a:gd name="connsiteY4" fmla="*/ 349269 h 923906"/>
                  <a:gd name="connsiteX5" fmla="*/ 772813 w 914398"/>
                  <a:gd name="connsiteY5" fmla="*/ 613293 h 923906"/>
                  <a:gd name="connsiteX6" fmla="*/ 739764 w 914398"/>
                  <a:gd name="connsiteY6" fmla="*/ 914398 h 923906"/>
                  <a:gd name="connsiteX7" fmla="*/ 457199 w 914398"/>
                  <a:gd name="connsiteY7" fmla="*/ 854400 h 923906"/>
                  <a:gd name="connsiteX8" fmla="*/ 174634 w 914398"/>
                  <a:gd name="connsiteY8" fmla="*/ 914398 h 923906"/>
                  <a:gd name="connsiteX9" fmla="*/ 141585 w 914398"/>
                  <a:gd name="connsiteY9" fmla="*/ 613293 h 923906"/>
                  <a:gd name="connsiteX10" fmla="*/ 0 w 914398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18524" h="923906">
                    <a:moveTo>
                      <a:pt x="2063" y="349269"/>
                    </a:moveTo>
                    <a:cubicBezTo>
                      <a:pt x="22155" y="284249"/>
                      <a:pt x="188002" y="281384"/>
                      <a:pt x="264202" y="223173"/>
                    </a:cubicBezTo>
                    <a:cubicBezTo>
                      <a:pt x="340402" y="164962"/>
                      <a:pt x="394242" y="0"/>
                      <a:pt x="459262" y="0"/>
                    </a:cubicBezTo>
                    <a:cubicBezTo>
                      <a:pt x="524282" y="0"/>
                      <a:pt x="578122" y="164962"/>
                      <a:pt x="654322" y="223173"/>
                    </a:cubicBezTo>
                    <a:cubicBezTo>
                      <a:pt x="730522" y="281384"/>
                      <a:pt x="896369" y="284249"/>
                      <a:pt x="916461" y="349269"/>
                    </a:cubicBezTo>
                    <a:cubicBezTo>
                      <a:pt x="936553" y="414289"/>
                      <a:pt x="803982" y="519105"/>
                      <a:pt x="774876" y="613293"/>
                    </a:cubicBezTo>
                    <a:cubicBezTo>
                      <a:pt x="745770" y="707481"/>
                      <a:pt x="794429" y="874213"/>
                      <a:pt x="741827" y="914398"/>
                    </a:cubicBezTo>
                    <a:cubicBezTo>
                      <a:pt x="689225" y="954583"/>
                      <a:pt x="553450" y="854400"/>
                      <a:pt x="459262" y="854400"/>
                    </a:cubicBezTo>
                    <a:cubicBezTo>
                      <a:pt x="365074" y="874399"/>
                      <a:pt x="257367" y="928196"/>
                      <a:pt x="176697" y="914398"/>
                    </a:cubicBezTo>
                    <a:cubicBezTo>
                      <a:pt x="96027" y="900600"/>
                      <a:pt x="172754" y="707481"/>
                      <a:pt x="143648" y="613293"/>
                    </a:cubicBezTo>
                    <a:cubicBezTo>
                      <a:pt x="114542" y="519105"/>
                      <a:pt x="-18029" y="414289"/>
                      <a:pt x="2063" y="349269"/>
                    </a:cubicBezTo>
                    <a:close/>
                  </a:path>
                </a:pathLst>
              </a:custGeom>
              <a:solidFill>
                <a:srgbClr val="C4EF39"/>
              </a:solidFill>
              <a:ln w="63500">
                <a:noFill/>
              </a:ln>
              <a:effectLst>
                <a:outerShdw blurRad="190500" dist="63500" dir="5400000" algn="t" rotWithShape="0">
                  <a:prstClr val="black">
                    <a:alpha val="2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1" name="五角星 2"/>
              <p:cNvSpPr/>
              <p:nvPr/>
            </p:nvSpPr>
            <p:spPr>
              <a:xfrm rot="20480842">
                <a:off x="7973454" y="5041849"/>
                <a:ext cx="1571084" cy="1580291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" fmla="*/ 0 w 914398"/>
                  <a:gd name="connsiteY0" fmla="*/ 349269 h 923906"/>
                  <a:gd name="connsiteX1" fmla="*/ 262139 w 914398"/>
                  <a:gd name="connsiteY1" fmla="*/ 223173 h 923906"/>
                  <a:gd name="connsiteX2" fmla="*/ 457199 w 914398"/>
                  <a:gd name="connsiteY2" fmla="*/ 0 h 923906"/>
                  <a:gd name="connsiteX3" fmla="*/ 652259 w 914398"/>
                  <a:gd name="connsiteY3" fmla="*/ 223173 h 923906"/>
                  <a:gd name="connsiteX4" fmla="*/ 914398 w 914398"/>
                  <a:gd name="connsiteY4" fmla="*/ 349269 h 923906"/>
                  <a:gd name="connsiteX5" fmla="*/ 772813 w 914398"/>
                  <a:gd name="connsiteY5" fmla="*/ 613293 h 923906"/>
                  <a:gd name="connsiteX6" fmla="*/ 739764 w 914398"/>
                  <a:gd name="connsiteY6" fmla="*/ 914398 h 923906"/>
                  <a:gd name="connsiteX7" fmla="*/ 457199 w 914398"/>
                  <a:gd name="connsiteY7" fmla="*/ 854400 h 923906"/>
                  <a:gd name="connsiteX8" fmla="*/ 174634 w 914398"/>
                  <a:gd name="connsiteY8" fmla="*/ 914398 h 923906"/>
                  <a:gd name="connsiteX9" fmla="*/ 141585 w 914398"/>
                  <a:gd name="connsiteY9" fmla="*/ 613293 h 923906"/>
                  <a:gd name="connsiteX10" fmla="*/ 0 w 914398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18524" h="923906">
                    <a:moveTo>
                      <a:pt x="2063" y="349269"/>
                    </a:moveTo>
                    <a:cubicBezTo>
                      <a:pt x="22155" y="284249"/>
                      <a:pt x="188002" y="281384"/>
                      <a:pt x="264202" y="223173"/>
                    </a:cubicBezTo>
                    <a:cubicBezTo>
                      <a:pt x="340402" y="164962"/>
                      <a:pt x="394242" y="0"/>
                      <a:pt x="459262" y="0"/>
                    </a:cubicBezTo>
                    <a:cubicBezTo>
                      <a:pt x="524282" y="0"/>
                      <a:pt x="578122" y="164962"/>
                      <a:pt x="654322" y="223173"/>
                    </a:cubicBezTo>
                    <a:cubicBezTo>
                      <a:pt x="730522" y="281384"/>
                      <a:pt x="896369" y="284249"/>
                      <a:pt x="916461" y="349269"/>
                    </a:cubicBezTo>
                    <a:cubicBezTo>
                      <a:pt x="936553" y="414289"/>
                      <a:pt x="803982" y="519105"/>
                      <a:pt x="774876" y="613293"/>
                    </a:cubicBezTo>
                    <a:cubicBezTo>
                      <a:pt x="745770" y="707481"/>
                      <a:pt x="794429" y="874213"/>
                      <a:pt x="741827" y="914398"/>
                    </a:cubicBezTo>
                    <a:cubicBezTo>
                      <a:pt x="689225" y="954583"/>
                      <a:pt x="553450" y="854400"/>
                      <a:pt x="459262" y="854400"/>
                    </a:cubicBezTo>
                    <a:cubicBezTo>
                      <a:pt x="365074" y="874399"/>
                      <a:pt x="257367" y="928196"/>
                      <a:pt x="176697" y="914398"/>
                    </a:cubicBezTo>
                    <a:cubicBezTo>
                      <a:pt x="96027" y="900600"/>
                      <a:pt x="172754" y="707481"/>
                      <a:pt x="143648" y="613293"/>
                    </a:cubicBezTo>
                    <a:cubicBezTo>
                      <a:pt x="114542" y="519105"/>
                      <a:pt x="-18029" y="414289"/>
                      <a:pt x="2063" y="349269"/>
                    </a:cubicBezTo>
                    <a:close/>
                  </a:path>
                </a:pathLst>
              </a:custGeom>
              <a:solidFill>
                <a:srgbClr val="FFA3C4"/>
              </a:solidFill>
              <a:ln w="66675">
                <a:solidFill>
                  <a:schemeClr val="bg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pic>
        <p:nvPicPr>
          <p:cNvPr id="53" name="图片 5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59" b="42760"/>
          <a:stretch/>
        </p:blipFill>
        <p:spPr>
          <a:xfrm>
            <a:off x="1084768" y="5872253"/>
            <a:ext cx="10058400" cy="107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47166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2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250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67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8" presetClass="emph" presetSubtype="0" fill="hold" grpId="1" nodeType="withEffect">
                                  <p:stCondLst>
                                    <p:cond delay="7250"/>
                                  </p:stCondLst>
                                  <p:childTnLst>
                                    <p:animRot by="21600000">
                                      <p:cBhvr>
                                        <p:cTn id="40" dur="11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nodeType="withEffect">
                                  <p:stCondLst>
                                    <p:cond delay="7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1" presetClass="entr" presetSubtype="0" fill="hold" grpId="0" nodeType="withEffect">
                                  <p:stCondLst>
                                    <p:cond delay="77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nodeType="withEffect">
                                  <p:stCondLst>
                                    <p:cond delay="87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925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8" presetClass="emph" presetSubtype="0" fill="hold" grpId="1" nodeType="withEffect">
                                  <p:stCondLst>
                                    <p:cond delay="9750"/>
                                  </p:stCondLst>
                                  <p:childTnLst>
                                    <p:animRot by="21600000">
                                      <p:cBhvr>
                                        <p:cTn id="61" dur="9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nodeType="withEffect">
                                  <p:stCondLst>
                                    <p:cond delay="975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1" presetClass="entr" presetSubtype="0" fill="hold" grpId="0" nodeType="withEffect">
                                  <p:stCondLst>
                                    <p:cond delay="102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3" presetClass="entr" presetSubtype="16" fill="hold" nodeType="withEffect">
                                  <p:stCondLst>
                                    <p:cond delay="1125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3" presetClass="entr" presetSubtype="16" fill="hold" grpId="0" nodeType="withEffect">
                                  <p:stCondLst>
                                    <p:cond delay="1175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8" presetClass="emph" presetSubtype="0" fill="hold" grpId="1" nodeType="withEffect">
                                  <p:stCondLst>
                                    <p:cond delay="12250"/>
                                  </p:stCondLst>
                                  <p:childTnLst>
                                    <p:animRot by="10800000">
                                      <p:cBhvr>
                                        <p:cTn id="82" dur="7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3" presetID="22" presetClass="entr" presetSubtype="8" fill="hold" nodeType="withEffect">
                                  <p:stCondLst>
                                    <p:cond delay="1225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31" presetClass="entr" presetSubtype="0" fill="hold" grpId="0" nodeType="withEffect">
                                  <p:stCondLst>
                                    <p:cond delay="1275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53" presetClass="entr" presetSubtype="16" fill="hold" grpId="0" nodeType="withEffect">
                                  <p:stCondLst>
                                    <p:cond delay="135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53" presetClass="entr" presetSubtype="16" fill="hold" nodeType="withEffect">
                                  <p:stCondLst>
                                    <p:cond delay="140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8" presetClass="emph" presetSubtype="0" fill="hold" grpId="1" nodeType="withEffect">
                                  <p:stCondLst>
                                    <p:cond delay="14250"/>
                                  </p:stCondLst>
                                  <p:childTnLst>
                                    <p:animRot by="5400000">
                                      <p:cBhvr>
                                        <p:cTn id="103" dur="4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4" presetID="42" presetClass="entr" presetSubtype="0" fill="hold" grpId="0" nodeType="withEffect">
                                  <p:stCondLst>
                                    <p:cond delay="1475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42" presetClass="entr" presetSubtype="0" fill="hold" grpId="0" nodeType="withEffect">
                                  <p:stCondLst>
                                    <p:cond delay="155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42" presetClass="entr" presetSubtype="0" fill="hold" grpId="0" nodeType="withEffect">
                                  <p:stCondLst>
                                    <p:cond delay="1625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42" presetClass="entr" presetSubtype="0" fill="hold" grpId="0" nodeType="withEffect">
                                  <p:stCondLst>
                                    <p:cond delay="1700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9" grpId="0"/>
      <p:bldP spid="10" grpId="0"/>
      <p:bldP spid="11" grpId="0"/>
      <p:bldP spid="12" grpId="0"/>
      <p:bldP spid="13" grpId="0" animBg="1"/>
      <p:bldP spid="14" grpId="0" animBg="1"/>
      <p:bldP spid="15" grpId="0" animBg="1"/>
      <p:bldP spid="28" grpId="0" animBg="1"/>
      <p:bldP spid="28" grpId="1" animBg="1"/>
      <p:bldP spid="29" grpId="0" animBg="1"/>
      <p:bldP spid="30" grpId="0" animBg="1"/>
      <p:bldP spid="30" grpId="1" animBg="1"/>
      <p:bldP spid="31" grpId="0" animBg="1"/>
      <p:bldP spid="31" grpId="1" animBg="1"/>
      <p:bldP spid="3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矩形 63"/>
          <p:cNvSpPr/>
          <p:nvPr/>
        </p:nvSpPr>
        <p:spPr>
          <a:xfrm>
            <a:off x="3724506" y="0"/>
            <a:ext cx="8467493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3" name="组合 92"/>
          <p:cNvGrpSpPr/>
          <p:nvPr/>
        </p:nvGrpSpPr>
        <p:grpSpPr>
          <a:xfrm>
            <a:off x="1126073" y="936505"/>
            <a:ext cx="4817525" cy="4817525"/>
            <a:chOff x="3051715" y="1629522"/>
            <a:chExt cx="7107908" cy="7107908"/>
          </a:xfrm>
        </p:grpSpPr>
        <p:sp>
          <p:nvSpPr>
            <p:cNvPr id="94" name="弧形 93"/>
            <p:cNvSpPr/>
            <p:nvPr/>
          </p:nvSpPr>
          <p:spPr>
            <a:xfrm>
              <a:off x="3649687" y="2170235"/>
              <a:ext cx="5852160" cy="5852160"/>
            </a:xfrm>
            <a:prstGeom prst="arc">
              <a:avLst>
                <a:gd name="adj1" fmla="val 10783137"/>
                <a:gd name="adj2" fmla="val 21423404"/>
              </a:avLst>
            </a:prstGeom>
            <a:ln w="38100">
              <a:solidFill>
                <a:srgbClr val="64E4F2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5" name="弧形 94"/>
            <p:cNvSpPr/>
            <p:nvPr/>
          </p:nvSpPr>
          <p:spPr>
            <a:xfrm>
              <a:off x="3473839" y="2023989"/>
              <a:ext cx="6197699" cy="6197699"/>
            </a:xfrm>
            <a:prstGeom prst="arc">
              <a:avLst>
                <a:gd name="adj1" fmla="val 10783137"/>
                <a:gd name="adj2" fmla="val 21575808"/>
              </a:avLst>
            </a:prstGeom>
            <a:ln w="38100">
              <a:solidFill>
                <a:srgbClr val="AEE34F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6" name="弧形 95"/>
            <p:cNvSpPr/>
            <p:nvPr/>
          </p:nvSpPr>
          <p:spPr>
            <a:xfrm>
              <a:off x="3321439" y="1895035"/>
              <a:ext cx="6525946" cy="6525946"/>
            </a:xfrm>
            <a:prstGeom prst="arc">
              <a:avLst>
                <a:gd name="adj1" fmla="val 10783137"/>
                <a:gd name="adj2" fmla="val 68847"/>
              </a:avLst>
            </a:prstGeom>
            <a:ln w="38100">
              <a:solidFill>
                <a:srgbClr val="FFD347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7" name="弧形 96"/>
            <p:cNvSpPr/>
            <p:nvPr/>
          </p:nvSpPr>
          <p:spPr>
            <a:xfrm>
              <a:off x="3169038" y="1766082"/>
              <a:ext cx="6819022" cy="6819022"/>
            </a:xfrm>
            <a:prstGeom prst="arc">
              <a:avLst>
                <a:gd name="adj1" fmla="val 10783137"/>
                <a:gd name="adj2" fmla="val 77825"/>
              </a:avLst>
            </a:prstGeom>
            <a:ln w="38100">
              <a:solidFill>
                <a:srgbClr val="FDA155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8" name="弧形 97"/>
            <p:cNvSpPr/>
            <p:nvPr/>
          </p:nvSpPr>
          <p:spPr>
            <a:xfrm>
              <a:off x="3051715" y="1629522"/>
              <a:ext cx="7107908" cy="7107908"/>
            </a:xfrm>
            <a:prstGeom prst="arc">
              <a:avLst>
                <a:gd name="adj1" fmla="val 10783137"/>
                <a:gd name="adj2" fmla="val 191996"/>
              </a:avLst>
            </a:prstGeom>
            <a:ln w="38100">
              <a:solidFill>
                <a:srgbClr val="FF9FAF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83" name="任意多边形 82"/>
          <p:cNvSpPr/>
          <p:nvPr/>
        </p:nvSpPr>
        <p:spPr>
          <a:xfrm rot="5400000">
            <a:off x="1372050" y="989789"/>
            <a:ext cx="1975995" cy="4720095"/>
          </a:xfrm>
          <a:custGeom>
            <a:avLst/>
            <a:gdLst>
              <a:gd name="connsiteX0" fmla="*/ 0 w 1975995"/>
              <a:gd name="connsiteY0" fmla="*/ 1141593 h 4720095"/>
              <a:gd name="connsiteX1" fmla="*/ 0 w 1975995"/>
              <a:gd name="connsiteY1" fmla="*/ 987997 h 4720095"/>
              <a:gd name="connsiteX2" fmla="*/ 987997 w 1975995"/>
              <a:gd name="connsiteY2" fmla="*/ 0 h 4720095"/>
              <a:gd name="connsiteX3" fmla="*/ 1975994 w 1975995"/>
              <a:gd name="connsiteY3" fmla="*/ 987997 h 4720095"/>
              <a:gd name="connsiteX4" fmla="*/ 1975994 w 1975995"/>
              <a:gd name="connsiteY4" fmla="*/ 1095950 h 4720095"/>
              <a:gd name="connsiteX5" fmla="*/ 1975995 w 1975995"/>
              <a:gd name="connsiteY5" fmla="*/ 1095950 h 4720095"/>
              <a:gd name="connsiteX6" fmla="*/ 1975995 w 1975995"/>
              <a:gd name="connsiteY6" fmla="*/ 4720095 h 4720095"/>
              <a:gd name="connsiteX7" fmla="*/ 2815 w 1975995"/>
              <a:gd name="connsiteY7" fmla="*/ 4720095 h 4720095"/>
              <a:gd name="connsiteX8" fmla="*/ 2815 w 1975995"/>
              <a:gd name="connsiteY8" fmla="*/ 1197340 h 472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75995" h="4720095">
                <a:moveTo>
                  <a:pt x="0" y="1141593"/>
                </a:moveTo>
                <a:lnTo>
                  <a:pt x="0" y="987997"/>
                </a:lnTo>
                <a:cubicBezTo>
                  <a:pt x="0" y="442341"/>
                  <a:pt x="442341" y="0"/>
                  <a:pt x="987997" y="0"/>
                </a:cubicBezTo>
                <a:cubicBezTo>
                  <a:pt x="1533653" y="0"/>
                  <a:pt x="1975994" y="442341"/>
                  <a:pt x="1975994" y="987997"/>
                </a:cubicBezTo>
                <a:lnTo>
                  <a:pt x="1975994" y="1095950"/>
                </a:lnTo>
                <a:lnTo>
                  <a:pt x="1975995" y="1095950"/>
                </a:lnTo>
                <a:lnTo>
                  <a:pt x="1975995" y="4720095"/>
                </a:lnTo>
                <a:lnTo>
                  <a:pt x="2815" y="4720095"/>
                </a:lnTo>
                <a:lnTo>
                  <a:pt x="2815" y="1197340"/>
                </a:lnTo>
                <a:close/>
              </a:path>
            </a:pathLst>
          </a:custGeom>
          <a:solidFill>
            <a:srgbClr val="20B6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3110732" y="2662891"/>
            <a:ext cx="1172591" cy="1179462"/>
            <a:chOff x="1267237" y="4149067"/>
            <a:chExt cx="1172591" cy="1179462"/>
          </a:xfrm>
        </p:grpSpPr>
        <p:sp>
          <p:nvSpPr>
            <p:cNvPr id="4" name="五角星 2"/>
            <p:cNvSpPr/>
            <p:nvPr/>
          </p:nvSpPr>
          <p:spPr>
            <a:xfrm rot="1013228">
              <a:off x="1267237" y="4149067"/>
              <a:ext cx="1172591" cy="1179462"/>
            </a:xfrm>
            <a:custGeom>
              <a:avLst/>
              <a:gdLst>
                <a:gd name="connsiteX0" fmla="*/ 1 w 914400"/>
                <a:gd name="connsiteY0" fmla="*/ 349269 h 914400"/>
                <a:gd name="connsiteX1" fmla="*/ 262140 w 914400"/>
                <a:gd name="connsiteY1" fmla="*/ 223173 h 914400"/>
                <a:gd name="connsiteX2" fmla="*/ 457200 w 914400"/>
                <a:gd name="connsiteY2" fmla="*/ 0 h 914400"/>
                <a:gd name="connsiteX3" fmla="*/ 652260 w 914400"/>
                <a:gd name="connsiteY3" fmla="*/ 223173 h 914400"/>
                <a:gd name="connsiteX4" fmla="*/ 914399 w 914400"/>
                <a:gd name="connsiteY4" fmla="*/ 349269 h 914400"/>
                <a:gd name="connsiteX5" fmla="*/ 772814 w 914400"/>
                <a:gd name="connsiteY5" fmla="*/ 613293 h 914400"/>
                <a:gd name="connsiteX6" fmla="*/ 739765 w 914400"/>
                <a:gd name="connsiteY6" fmla="*/ 914398 h 914400"/>
                <a:gd name="connsiteX7" fmla="*/ 457200 w 914400"/>
                <a:gd name="connsiteY7" fmla="*/ 854400 h 914400"/>
                <a:gd name="connsiteX8" fmla="*/ 174635 w 914400"/>
                <a:gd name="connsiteY8" fmla="*/ 914398 h 914400"/>
                <a:gd name="connsiteX9" fmla="*/ 141586 w 914400"/>
                <a:gd name="connsiteY9" fmla="*/ 613293 h 914400"/>
                <a:gd name="connsiteX10" fmla="*/ 1 w 914400"/>
                <a:gd name="connsiteY10" fmla="*/ 349269 h 914400"/>
                <a:gd name="connsiteX0" fmla="*/ 0 w 914398"/>
                <a:gd name="connsiteY0" fmla="*/ 349269 h 923906"/>
                <a:gd name="connsiteX1" fmla="*/ 262139 w 914398"/>
                <a:gd name="connsiteY1" fmla="*/ 223173 h 923906"/>
                <a:gd name="connsiteX2" fmla="*/ 457199 w 914398"/>
                <a:gd name="connsiteY2" fmla="*/ 0 h 923906"/>
                <a:gd name="connsiteX3" fmla="*/ 652259 w 914398"/>
                <a:gd name="connsiteY3" fmla="*/ 223173 h 923906"/>
                <a:gd name="connsiteX4" fmla="*/ 914398 w 914398"/>
                <a:gd name="connsiteY4" fmla="*/ 349269 h 923906"/>
                <a:gd name="connsiteX5" fmla="*/ 772813 w 914398"/>
                <a:gd name="connsiteY5" fmla="*/ 613293 h 923906"/>
                <a:gd name="connsiteX6" fmla="*/ 739764 w 914398"/>
                <a:gd name="connsiteY6" fmla="*/ 914398 h 923906"/>
                <a:gd name="connsiteX7" fmla="*/ 457199 w 914398"/>
                <a:gd name="connsiteY7" fmla="*/ 854400 h 923906"/>
                <a:gd name="connsiteX8" fmla="*/ 174634 w 914398"/>
                <a:gd name="connsiteY8" fmla="*/ 914398 h 923906"/>
                <a:gd name="connsiteX9" fmla="*/ 141585 w 914398"/>
                <a:gd name="connsiteY9" fmla="*/ 613293 h 923906"/>
                <a:gd name="connsiteX10" fmla="*/ 0 w 914398"/>
                <a:gd name="connsiteY10" fmla="*/ 349269 h 923906"/>
                <a:gd name="connsiteX0" fmla="*/ 0 w 916461"/>
                <a:gd name="connsiteY0" fmla="*/ 349269 h 923906"/>
                <a:gd name="connsiteX1" fmla="*/ 262139 w 916461"/>
                <a:gd name="connsiteY1" fmla="*/ 223173 h 923906"/>
                <a:gd name="connsiteX2" fmla="*/ 457199 w 916461"/>
                <a:gd name="connsiteY2" fmla="*/ 0 h 923906"/>
                <a:gd name="connsiteX3" fmla="*/ 652259 w 916461"/>
                <a:gd name="connsiteY3" fmla="*/ 223173 h 923906"/>
                <a:gd name="connsiteX4" fmla="*/ 914398 w 916461"/>
                <a:gd name="connsiteY4" fmla="*/ 349269 h 923906"/>
                <a:gd name="connsiteX5" fmla="*/ 772813 w 916461"/>
                <a:gd name="connsiteY5" fmla="*/ 613293 h 923906"/>
                <a:gd name="connsiteX6" fmla="*/ 739764 w 916461"/>
                <a:gd name="connsiteY6" fmla="*/ 914398 h 923906"/>
                <a:gd name="connsiteX7" fmla="*/ 457199 w 916461"/>
                <a:gd name="connsiteY7" fmla="*/ 854400 h 923906"/>
                <a:gd name="connsiteX8" fmla="*/ 174634 w 916461"/>
                <a:gd name="connsiteY8" fmla="*/ 914398 h 923906"/>
                <a:gd name="connsiteX9" fmla="*/ 141585 w 916461"/>
                <a:gd name="connsiteY9" fmla="*/ 613293 h 923906"/>
                <a:gd name="connsiteX10" fmla="*/ 0 w 916461"/>
                <a:gd name="connsiteY10" fmla="*/ 349269 h 923906"/>
                <a:gd name="connsiteX0" fmla="*/ 0 w 916461"/>
                <a:gd name="connsiteY0" fmla="*/ 349269 h 923906"/>
                <a:gd name="connsiteX1" fmla="*/ 262139 w 916461"/>
                <a:gd name="connsiteY1" fmla="*/ 223173 h 923906"/>
                <a:gd name="connsiteX2" fmla="*/ 457199 w 916461"/>
                <a:gd name="connsiteY2" fmla="*/ 0 h 923906"/>
                <a:gd name="connsiteX3" fmla="*/ 652259 w 916461"/>
                <a:gd name="connsiteY3" fmla="*/ 223173 h 923906"/>
                <a:gd name="connsiteX4" fmla="*/ 914398 w 916461"/>
                <a:gd name="connsiteY4" fmla="*/ 349269 h 923906"/>
                <a:gd name="connsiteX5" fmla="*/ 772813 w 916461"/>
                <a:gd name="connsiteY5" fmla="*/ 613293 h 923906"/>
                <a:gd name="connsiteX6" fmla="*/ 739764 w 916461"/>
                <a:gd name="connsiteY6" fmla="*/ 914398 h 923906"/>
                <a:gd name="connsiteX7" fmla="*/ 457199 w 916461"/>
                <a:gd name="connsiteY7" fmla="*/ 854400 h 923906"/>
                <a:gd name="connsiteX8" fmla="*/ 174634 w 916461"/>
                <a:gd name="connsiteY8" fmla="*/ 914398 h 923906"/>
                <a:gd name="connsiteX9" fmla="*/ 141585 w 916461"/>
                <a:gd name="connsiteY9" fmla="*/ 613293 h 923906"/>
                <a:gd name="connsiteX10" fmla="*/ 0 w 916461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18524" h="923906">
                  <a:moveTo>
                    <a:pt x="2063" y="349269"/>
                  </a:moveTo>
                  <a:cubicBezTo>
                    <a:pt x="22155" y="284249"/>
                    <a:pt x="188002" y="281384"/>
                    <a:pt x="264202" y="223173"/>
                  </a:cubicBezTo>
                  <a:cubicBezTo>
                    <a:pt x="340402" y="164962"/>
                    <a:pt x="394242" y="0"/>
                    <a:pt x="459262" y="0"/>
                  </a:cubicBezTo>
                  <a:cubicBezTo>
                    <a:pt x="524282" y="0"/>
                    <a:pt x="578122" y="164962"/>
                    <a:pt x="654322" y="223173"/>
                  </a:cubicBezTo>
                  <a:cubicBezTo>
                    <a:pt x="730522" y="281384"/>
                    <a:pt x="896369" y="284249"/>
                    <a:pt x="916461" y="349269"/>
                  </a:cubicBezTo>
                  <a:cubicBezTo>
                    <a:pt x="936553" y="414289"/>
                    <a:pt x="803982" y="519105"/>
                    <a:pt x="774876" y="613293"/>
                  </a:cubicBezTo>
                  <a:cubicBezTo>
                    <a:pt x="745770" y="707481"/>
                    <a:pt x="794429" y="874213"/>
                    <a:pt x="741827" y="914398"/>
                  </a:cubicBezTo>
                  <a:cubicBezTo>
                    <a:pt x="689225" y="954583"/>
                    <a:pt x="553450" y="854400"/>
                    <a:pt x="459262" y="854400"/>
                  </a:cubicBezTo>
                  <a:cubicBezTo>
                    <a:pt x="365074" y="874399"/>
                    <a:pt x="257367" y="928196"/>
                    <a:pt x="176697" y="914398"/>
                  </a:cubicBezTo>
                  <a:cubicBezTo>
                    <a:pt x="96027" y="900600"/>
                    <a:pt x="172754" y="707481"/>
                    <a:pt x="143648" y="613293"/>
                  </a:cubicBezTo>
                  <a:cubicBezTo>
                    <a:pt x="114542" y="519105"/>
                    <a:pt x="-18029" y="414289"/>
                    <a:pt x="2063" y="349269"/>
                  </a:cubicBezTo>
                  <a:close/>
                </a:path>
              </a:pathLst>
            </a:custGeom>
            <a:solidFill>
              <a:srgbClr val="0BEEF9"/>
            </a:solidFill>
            <a:ln w="63500">
              <a:noFill/>
            </a:ln>
            <a:effectLst>
              <a:outerShdw blurRad="190500" dist="63500" dir="5400000" algn="t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hreePt" dir="t"/>
            </a:scene3d>
            <a:sp3d extrusionH="76200" contourW="31750" prstMaterial="plastic">
              <a:bevelT w="438150" h="158750" prst="angle"/>
              <a:bevelB w="88900"/>
              <a:extrusionClr>
                <a:srgbClr val="0DDBF1"/>
              </a:extrusionClr>
              <a:contourClr>
                <a:schemeClr val="bg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1496257" y="4521472"/>
              <a:ext cx="729687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altLang="zh-CN" sz="3200" dirty="0">
                  <a:ln w="25400">
                    <a:solidFill>
                      <a:srgbClr val="FF8FA7"/>
                    </a:solidFill>
                  </a:ln>
                  <a:solidFill>
                    <a:schemeClr val="bg1"/>
                  </a:solidFill>
                  <a:latin typeface="方正超粗黑简体" panose="03000509000000000000" pitchFamily="65" charset="-122"/>
                  <a:ea typeface="方正超粗黑简体" panose="03000509000000000000" pitchFamily="65" charset="-122"/>
                </a:rPr>
                <a:t>01</a:t>
              </a:r>
              <a:endParaRPr lang="zh-CN" altLang="en-US" sz="3200" dirty="0">
                <a:ln w="25400">
                  <a:solidFill>
                    <a:srgbClr val="FF8FA7"/>
                  </a:solidFill>
                </a:ln>
                <a:solidFill>
                  <a:schemeClr val="bg1"/>
                </a:solidFill>
                <a:latin typeface="方正超粗黑简体" panose="03000509000000000000" pitchFamily="65" charset="-122"/>
                <a:ea typeface="方正超粗黑简体" panose="03000509000000000000" pitchFamily="65" charset="-122"/>
              </a:endParaRPr>
            </a:p>
          </p:txBody>
        </p:sp>
      </p:grpSp>
      <p:sp>
        <p:nvSpPr>
          <p:cNvPr id="6" name="椭圆 5"/>
          <p:cNvSpPr/>
          <p:nvPr/>
        </p:nvSpPr>
        <p:spPr>
          <a:xfrm>
            <a:off x="2893819" y="2467987"/>
            <a:ext cx="1643449" cy="1643449"/>
          </a:xfrm>
          <a:prstGeom prst="ellipse">
            <a:avLst/>
          </a:prstGeom>
          <a:noFill/>
          <a:ln>
            <a:solidFill>
              <a:srgbClr val="22F1F6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十字星 6"/>
          <p:cNvSpPr/>
          <p:nvPr/>
        </p:nvSpPr>
        <p:spPr>
          <a:xfrm rot="20953261">
            <a:off x="5066377" y="689630"/>
            <a:ext cx="566841" cy="566841"/>
          </a:xfrm>
          <a:prstGeom prst="star4">
            <a:avLst/>
          </a:prstGeom>
          <a:solidFill>
            <a:srgbClr val="06E5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436737" y="2354016"/>
            <a:ext cx="230647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altLang="zh-CN" sz="6000" b="1" dirty="0">
                <a:solidFill>
                  <a:schemeClr val="bg1"/>
                </a:solidFill>
                <a:latin typeface="+mj-lt"/>
                <a:ea typeface="微软雅黑" panose="020B0503020204020204" pitchFamily="34" charset="-122"/>
              </a:rPr>
              <a:t>HOÁ </a:t>
            </a:r>
            <a:endParaRPr lang="en-US" altLang="zh-CN" sz="6000" b="1" dirty="0">
              <a:solidFill>
                <a:schemeClr val="bg1"/>
              </a:solidFill>
              <a:latin typeface="+mj-lt"/>
              <a:ea typeface="微软雅黑" panose="020B0503020204020204" pitchFamily="34" charset="-122"/>
            </a:endParaRPr>
          </a:p>
          <a:p>
            <a:pPr algn="ctr"/>
            <a:r>
              <a:rPr lang="vi-VN" altLang="zh-CN" sz="6000" b="1" dirty="0">
                <a:solidFill>
                  <a:schemeClr val="bg1"/>
                </a:solidFill>
                <a:latin typeface="+mj-lt"/>
                <a:ea typeface="微软雅黑" panose="020B0503020204020204" pitchFamily="34" charset="-122"/>
              </a:rPr>
              <a:t>TRỊ</a:t>
            </a:r>
            <a:endParaRPr lang="zh-CN" altLang="en-US" sz="13800" b="1" dirty="0"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78" name="组合 77"/>
          <p:cNvGrpSpPr/>
          <p:nvPr/>
        </p:nvGrpSpPr>
        <p:grpSpPr>
          <a:xfrm>
            <a:off x="6421118" y="3650954"/>
            <a:ext cx="1248920" cy="1194956"/>
            <a:chOff x="9272337" y="-1404832"/>
            <a:chExt cx="1694278" cy="1621072"/>
          </a:xfrm>
        </p:grpSpPr>
        <p:sp>
          <p:nvSpPr>
            <p:cNvPr id="66" name="椭圆 65"/>
            <p:cNvSpPr/>
            <p:nvPr/>
          </p:nvSpPr>
          <p:spPr>
            <a:xfrm>
              <a:off x="9272337" y="-1377658"/>
              <a:ext cx="1593898" cy="1593898"/>
            </a:xfrm>
            <a:prstGeom prst="ellipse">
              <a:avLst/>
            </a:prstGeom>
            <a:solidFill>
              <a:srgbClr val="20B6BE"/>
            </a:solidFill>
            <a:ln>
              <a:noFill/>
            </a:ln>
            <a:effectLst>
              <a:outerShdw blurRad="254000" dist="63500" dir="5400000" algn="t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39" name="组合 38"/>
            <p:cNvGrpSpPr/>
            <p:nvPr/>
          </p:nvGrpSpPr>
          <p:grpSpPr>
            <a:xfrm>
              <a:off x="9272337" y="-1404832"/>
              <a:ext cx="1597009" cy="1597009"/>
              <a:chOff x="9437178" y="1562958"/>
              <a:chExt cx="1597009" cy="1597009"/>
            </a:xfrm>
          </p:grpSpPr>
          <p:sp>
            <p:nvSpPr>
              <p:cNvPr id="34" name="椭圆 33"/>
              <p:cNvSpPr/>
              <p:nvPr/>
            </p:nvSpPr>
            <p:spPr>
              <a:xfrm>
                <a:off x="9437178" y="1566069"/>
                <a:ext cx="1593898" cy="1593898"/>
              </a:xfrm>
              <a:prstGeom prst="ellipse">
                <a:avLst/>
              </a:prstGeom>
              <a:solidFill>
                <a:srgbClr val="22F1F6"/>
              </a:solidFill>
              <a:ln>
                <a:noFill/>
              </a:ln>
              <a:effectLst>
                <a:innerShdw blurRad="571500" dist="241300" dir="5400000">
                  <a:srgbClr val="20B6BE">
                    <a:alpha val="80000"/>
                  </a:srgb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5" name="椭圆 34"/>
              <p:cNvSpPr/>
              <p:nvPr/>
            </p:nvSpPr>
            <p:spPr>
              <a:xfrm>
                <a:off x="9440289" y="1562958"/>
                <a:ext cx="1593898" cy="1593898"/>
              </a:xfrm>
              <a:prstGeom prst="ellipse">
                <a:avLst/>
              </a:prstGeom>
              <a:gradFill flip="none" rotWithShape="1">
                <a:gsLst>
                  <a:gs pos="0">
                    <a:srgbClr val="22F1F6"/>
                  </a:gs>
                  <a:gs pos="40000">
                    <a:srgbClr val="22F1F6"/>
                  </a:gs>
                  <a:gs pos="100000">
                    <a:srgbClr val="20B6BE">
                      <a:alpha val="0"/>
                    </a:srgbClr>
                  </a:gs>
                </a:gsLst>
                <a:path path="circle">
                  <a:fillToRect l="50000" t="-80000" r="50000" b="180000"/>
                </a:path>
                <a:tileRect/>
              </a:gradFill>
              <a:ln w="31750">
                <a:solidFill>
                  <a:srgbClr val="22F1F6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7" name="弧形 36"/>
              <p:cNvSpPr/>
              <p:nvPr/>
            </p:nvSpPr>
            <p:spPr>
              <a:xfrm rot="17150761">
                <a:off x="9589212" y="1706945"/>
                <a:ext cx="1382557" cy="1382557"/>
              </a:xfrm>
              <a:prstGeom prst="arc">
                <a:avLst>
                  <a:gd name="adj1" fmla="val 14257598"/>
                  <a:gd name="adj2" fmla="val 17991522"/>
                </a:avLst>
              </a:prstGeom>
              <a:ln w="127000" cap="rnd">
                <a:solidFill>
                  <a:schemeClr val="bg1">
                    <a:alpha val="9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8" name="弧形 37"/>
              <p:cNvSpPr/>
              <p:nvPr/>
            </p:nvSpPr>
            <p:spPr>
              <a:xfrm rot="17283909">
                <a:off x="9629644" y="1685173"/>
                <a:ext cx="1382557" cy="1382557"/>
              </a:xfrm>
              <a:prstGeom prst="arc">
                <a:avLst>
                  <a:gd name="adj1" fmla="val 18582933"/>
                  <a:gd name="adj2" fmla="val 19067742"/>
                </a:avLst>
              </a:prstGeom>
              <a:ln w="127000" cap="rnd">
                <a:solidFill>
                  <a:schemeClr val="bg1">
                    <a:alpha val="9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40" name="TextBox 1"/>
            <p:cNvSpPr txBox="1"/>
            <p:nvPr/>
          </p:nvSpPr>
          <p:spPr>
            <a:xfrm>
              <a:off x="9466942" y="-958976"/>
              <a:ext cx="1499673" cy="793303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r>
                <a:rPr lang="vi-VN" altLang="zh-CN" sz="3200" b="1" dirty="0">
                  <a:solidFill>
                    <a:srgbClr val="FF0000"/>
                  </a:solidFill>
                  <a:effectLst>
                    <a:outerShdw blurRad="177800" dist="50800" dir="16620000" sx="93000" sy="93000" rotWithShape="0">
                      <a:srgbClr val="20B6BE"/>
                    </a:outerShdw>
                  </a:effectLst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H</a:t>
              </a:r>
              <a:r>
                <a:rPr lang="vi-VN" altLang="zh-CN" sz="3200" b="1" baseline="-25000" dirty="0">
                  <a:solidFill>
                    <a:srgbClr val="FF0000"/>
                  </a:solidFill>
                  <a:effectLst>
                    <a:outerShdw blurRad="177800" dist="50800" dir="16620000" sx="93000" sy="93000" rotWithShape="0">
                      <a:srgbClr val="20B6BE"/>
                    </a:outerShdw>
                  </a:effectLst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2</a:t>
              </a:r>
              <a:r>
                <a:rPr lang="vi-VN" altLang="zh-CN" sz="3200" b="1" dirty="0">
                  <a:solidFill>
                    <a:srgbClr val="FF0000"/>
                  </a:solidFill>
                  <a:effectLst>
                    <a:outerShdw blurRad="177800" dist="50800" dir="16620000" sx="93000" sy="93000" rotWithShape="0">
                      <a:srgbClr val="20B6BE"/>
                    </a:outerShdw>
                  </a:effectLst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O</a:t>
              </a:r>
              <a:endParaRPr lang="zh-CN" altLang="en-US" sz="3200" dirty="0">
                <a:solidFill>
                  <a:srgbClr val="FF0000"/>
                </a:solidFill>
                <a:effectLst>
                  <a:outerShdw blurRad="177800" dist="50800" dir="16620000" sx="93000" sy="93000" rotWithShape="0">
                    <a:srgbClr val="20B6BE"/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73" name="组合 72"/>
          <p:cNvGrpSpPr/>
          <p:nvPr/>
        </p:nvGrpSpPr>
        <p:grpSpPr>
          <a:xfrm>
            <a:off x="5260389" y="602166"/>
            <a:ext cx="1180837" cy="1183131"/>
            <a:chOff x="11934016" y="4450536"/>
            <a:chExt cx="1601919" cy="1605030"/>
          </a:xfrm>
        </p:grpSpPr>
        <p:sp>
          <p:nvSpPr>
            <p:cNvPr id="71" name="椭圆 70"/>
            <p:cNvSpPr/>
            <p:nvPr/>
          </p:nvSpPr>
          <p:spPr>
            <a:xfrm>
              <a:off x="11934016" y="4450536"/>
              <a:ext cx="1593898" cy="1593898"/>
            </a:xfrm>
            <a:prstGeom prst="ellipse">
              <a:avLst/>
            </a:prstGeom>
            <a:solidFill>
              <a:srgbClr val="FF97B8"/>
            </a:solidFill>
            <a:ln>
              <a:noFill/>
            </a:ln>
            <a:effectLst>
              <a:outerShdw blurRad="254000" dist="63500" dir="5400000" algn="t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41" name="组合 40"/>
            <p:cNvGrpSpPr/>
            <p:nvPr/>
          </p:nvGrpSpPr>
          <p:grpSpPr>
            <a:xfrm>
              <a:off x="11938926" y="4458557"/>
              <a:ext cx="1597009" cy="1597009"/>
              <a:chOff x="9437178" y="1562958"/>
              <a:chExt cx="1597009" cy="1597009"/>
            </a:xfrm>
          </p:grpSpPr>
          <p:sp>
            <p:nvSpPr>
              <p:cNvPr id="42" name="椭圆 41"/>
              <p:cNvSpPr/>
              <p:nvPr/>
            </p:nvSpPr>
            <p:spPr>
              <a:xfrm>
                <a:off x="9437178" y="1566069"/>
                <a:ext cx="1593898" cy="1593898"/>
              </a:xfrm>
              <a:prstGeom prst="ellipse">
                <a:avLst/>
              </a:prstGeom>
              <a:solidFill>
                <a:srgbClr val="22F1F6"/>
              </a:solidFill>
              <a:ln>
                <a:noFill/>
              </a:ln>
              <a:effectLst>
                <a:innerShdw blurRad="571500" dist="241300" dir="5400000">
                  <a:srgbClr val="20B6BE">
                    <a:alpha val="80000"/>
                  </a:srgb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3" name="椭圆 42"/>
              <p:cNvSpPr/>
              <p:nvPr/>
            </p:nvSpPr>
            <p:spPr>
              <a:xfrm>
                <a:off x="9440289" y="1562958"/>
                <a:ext cx="1593898" cy="1593898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40000">
                    <a:srgbClr val="FFA3C4"/>
                  </a:gs>
                  <a:gs pos="100000">
                    <a:srgbClr val="FF7593"/>
                  </a:gs>
                </a:gsLst>
                <a:path path="circle">
                  <a:fillToRect l="50000" t="-80000" r="50000" b="180000"/>
                </a:path>
                <a:tileRect/>
              </a:gradFill>
              <a:ln w="31750">
                <a:solidFill>
                  <a:srgbClr val="FFD1E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4" name="弧形 43"/>
              <p:cNvSpPr/>
              <p:nvPr/>
            </p:nvSpPr>
            <p:spPr>
              <a:xfrm rot="17150761">
                <a:off x="9589212" y="1706945"/>
                <a:ext cx="1382557" cy="1382557"/>
              </a:xfrm>
              <a:prstGeom prst="arc">
                <a:avLst>
                  <a:gd name="adj1" fmla="val 14257598"/>
                  <a:gd name="adj2" fmla="val 17991522"/>
                </a:avLst>
              </a:prstGeom>
              <a:ln w="127000" cap="rnd">
                <a:solidFill>
                  <a:schemeClr val="bg1">
                    <a:alpha val="9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5" name="弧形 44"/>
              <p:cNvSpPr/>
              <p:nvPr/>
            </p:nvSpPr>
            <p:spPr>
              <a:xfrm rot="17283909">
                <a:off x="9629644" y="1685173"/>
                <a:ext cx="1382557" cy="1382557"/>
              </a:xfrm>
              <a:prstGeom prst="arc">
                <a:avLst>
                  <a:gd name="adj1" fmla="val 18582933"/>
                  <a:gd name="adj2" fmla="val 19067742"/>
                </a:avLst>
              </a:prstGeom>
              <a:ln w="127000" cap="rnd">
                <a:solidFill>
                  <a:schemeClr val="bg1">
                    <a:alpha val="84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47" name="TextBox 10"/>
            <p:cNvSpPr txBox="1"/>
            <p:nvPr/>
          </p:nvSpPr>
          <p:spPr>
            <a:xfrm>
              <a:off x="12387633" y="4768272"/>
              <a:ext cx="737636" cy="876810"/>
            </a:xfrm>
            <a:prstGeom prst="rect">
              <a:avLst/>
            </a:prstGeom>
            <a:noFill/>
            <a:effectLst>
              <a:glow rad="139700">
                <a:schemeClr val="bg1">
                  <a:alpha val="40000"/>
                </a:schemeClr>
              </a:glow>
              <a:outerShdw blurRad="152400" dist="152400" sx="102000" sy="102000" algn="ctr" rotWithShape="0">
                <a:prstClr val="black">
                  <a:alpha val="53000"/>
                </a:prstClr>
              </a:outerShdw>
            </a:effectLst>
          </p:spPr>
          <p:txBody>
            <a:bodyPr wrap="non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vi-VN" altLang="zh-CN" sz="3600" b="1" dirty="0">
                  <a:solidFill>
                    <a:schemeClr val="bg1"/>
                  </a:solidFill>
                  <a:effectLst>
                    <a:outerShdw blurRad="50800" dist="38100" algn="l" rotWithShape="0">
                      <a:prstClr val="black">
                        <a:alpha val="40000"/>
                      </a:prstClr>
                    </a:outerShdw>
                  </a:effectLst>
                  <a:latin typeface="+mj-lt"/>
                  <a:ea typeface="微软雅黑" pitchFamily="34" charset="-122"/>
                </a:rPr>
                <a:t>H</a:t>
              </a:r>
              <a:endParaRPr lang="zh-CN" altLang="en-US" sz="3600" b="1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微软雅黑" pitchFamily="34" charset="-122"/>
              </a:endParaRPr>
            </a:p>
          </p:txBody>
        </p:sp>
      </p:grpSp>
      <p:grpSp>
        <p:nvGrpSpPr>
          <p:cNvPr id="76" name="组合 75"/>
          <p:cNvGrpSpPr/>
          <p:nvPr/>
        </p:nvGrpSpPr>
        <p:grpSpPr>
          <a:xfrm>
            <a:off x="5322652" y="5093631"/>
            <a:ext cx="1228174" cy="1177946"/>
            <a:chOff x="7953284" y="6299301"/>
            <a:chExt cx="1666136" cy="1597996"/>
          </a:xfrm>
        </p:grpSpPr>
        <p:sp>
          <p:nvSpPr>
            <p:cNvPr id="72" name="椭圆 71"/>
            <p:cNvSpPr/>
            <p:nvPr/>
          </p:nvSpPr>
          <p:spPr>
            <a:xfrm>
              <a:off x="7963595" y="6303399"/>
              <a:ext cx="1593898" cy="1593898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ffectLst>
              <a:outerShdw blurRad="254000" dist="63500" dir="5400000" algn="t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63" name="组合 62"/>
            <p:cNvGrpSpPr/>
            <p:nvPr/>
          </p:nvGrpSpPr>
          <p:grpSpPr>
            <a:xfrm>
              <a:off x="7953284" y="6299301"/>
              <a:ext cx="1666136" cy="1597009"/>
              <a:chOff x="8402463" y="4859938"/>
              <a:chExt cx="1666136" cy="1597009"/>
            </a:xfrm>
          </p:grpSpPr>
          <p:grpSp>
            <p:nvGrpSpPr>
              <p:cNvPr id="54" name="组合 53"/>
              <p:cNvGrpSpPr/>
              <p:nvPr/>
            </p:nvGrpSpPr>
            <p:grpSpPr>
              <a:xfrm>
                <a:off x="8402463" y="4859938"/>
                <a:ext cx="1597009" cy="1597009"/>
                <a:chOff x="9437178" y="1562958"/>
                <a:chExt cx="1597009" cy="1597009"/>
              </a:xfrm>
            </p:grpSpPr>
            <p:sp>
              <p:nvSpPr>
                <p:cNvPr id="55" name="椭圆 54"/>
                <p:cNvSpPr/>
                <p:nvPr/>
              </p:nvSpPr>
              <p:spPr>
                <a:xfrm>
                  <a:off x="9437178" y="1566069"/>
                  <a:ext cx="1593898" cy="1593898"/>
                </a:xfrm>
                <a:prstGeom prst="ellipse">
                  <a:avLst/>
                </a:prstGeom>
                <a:solidFill>
                  <a:srgbClr val="22F1F6"/>
                </a:solidFill>
                <a:ln>
                  <a:noFill/>
                </a:ln>
                <a:effectLst>
                  <a:innerShdw blurRad="571500" dist="241300" dir="5400000">
                    <a:srgbClr val="20B6BE">
                      <a:alpha val="80000"/>
                    </a:srgb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6" name="椭圆 55"/>
                <p:cNvSpPr/>
                <p:nvPr/>
              </p:nvSpPr>
              <p:spPr>
                <a:xfrm>
                  <a:off x="9440289" y="1562958"/>
                  <a:ext cx="1593898" cy="1593898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FFC000"/>
                    </a:gs>
                    <a:gs pos="40000">
                      <a:srgbClr val="FFFF00"/>
                    </a:gs>
                    <a:gs pos="96000">
                      <a:srgbClr val="FFC000"/>
                    </a:gs>
                  </a:gsLst>
                  <a:path path="circle">
                    <a:fillToRect l="50000" t="-80000" r="50000" b="180000"/>
                  </a:path>
                  <a:tileRect/>
                </a:gradFill>
                <a:ln w="31750">
                  <a:solidFill>
                    <a:srgbClr val="FFFF00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7" name="弧形 56"/>
                <p:cNvSpPr/>
                <p:nvPr/>
              </p:nvSpPr>
              <p:spPr>
                <a:xfrm rot="17150761">
                  <a:off x="9589212" y="1706945"/>
                  <a:ext cx="1382557" cy="1382557"/>
                </a:xfrm>
                <a:prstGeom prst="arc">
                  <a:avLst>
                    <a:gd name="adj1" fmla="val 14257598"/>
                    <a:gd name="adj2" fmla="val 17991522"/>
                  </a:avLst>
                </a:prstGeom>
                <a:ln w="127000" cap="rnd">
                  <a:solidFill>
                    <a:schemeClr val="bg1">
                      <a:alpha val="9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8" name="弧形 57"/>
                <p:cNvSpPr/>
                <p:nvPr/>
              </p:nvSpPr>
              <p:spPr>
                <a:xfrm rot="17283909">
                  <a:off x="9629644" y="1685173"/>
                  <a:ext cx="1382557" cy="1382557"/>
                </a:xfrm>
                <a:prstGeom prst="arc">
                  <a:avLst>
                    <a:gd name="adj1" fmla="val 18582933"/>
                    <a:gd name="adj2" fmla="val 19067742"/>
                  </a:avLst>
                </a:prstGeom>
                <a:ln w="127000" cap="rnd">
                  <a:solidFill>
                    <a:schemeClr val="bg1">
                      <a:alpha val="9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60" name="矩形 59"/>
              <p:cNvSpPr/>
              <p:nvPr/>
            </p:nvSpPr>
            <p:spPr>
              <a:xfrm>
                <a:off x="8632828" y="5300904"/>
                <a:ext cx="1435771" cy="793303"/>
              </a:xfrm>
              <a:prstGeom prst="rect">
                <a:avLst/>
              </a:prstGeom>
              <a:effectLst>
                <a:outerShdw blurRad="50800" dist="38100" dir="5400000" algn="t" rotWithShape="0">
                  <a:srgbClr val="F9A601">
                    <a:alpha val="92941"/>
                  </a:srgbClr>
                </a:outerShdw>
              </a:effectLst>
            </p:spPr>
            <p:txBody>
              <a:bodyPr wrap="square">
                <a:spAutoFit/>
              </a:bodyPr>
              <a:lstStyle/>
              <a:p>
                <a:r>
                  <a:rPr lang="vi-VN" altLang="zh-CN" sz="3200" b="1" dirty="0">
                    <a:solidFill>
                      <a:srgbClr val="0070C0"/>
                    </a:solidFill>
                    <a:latin typeface="Times New Roman" pitchFamily="18" charset="0"/>
                    <a:ea typeface="微软雅黑" panose="020B0503020204020204" pitchFamily="34" charset="-122"/>
                    <a:cs typeface="Times New Roman" pitchFamily="18" charset="0"/>
                  </a:rPr>
                  <a:t>NH</a:t>
                </a:r>
                <a:r>
                  <a:rPr lang="vi-VN" altLang="zh-CN" sz="3200" b="1" baseline="-25000" dirty="0">
                    <a:solidFill>
                      <a:srgbClr val="0070C0"/>
                    </a:solidFill>
                    <a:latin typeface="Times New Roman" pitchFamily="18" charset="0"/>
                    <a:ea typeface="微软雅黑" panose="020B0503020204020204" pitchFamily="34" charset="-122"/>
                    <a:cs typeface="Times New Roman" pitchFamily="18" charset="0"/>
                  </a:rPr>
                  <a:t>3</a:t>
                </a:r>
                <a:endParaRPr lang="zh-CN" altLang="en-US" sz="3200" baseline="-25000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grpSp>
        <p:nvGrpSpPr>
          <p:cNvPr id="77" name="组合 76"/>
          <p:cNvGrpSpPr/>
          <p:nvPr/>
        </p:nvGrpSpPr>
        <p:grpSpPr>
          <a:xfrm>
            <a:off x="6182090" y="2006281"/>
            <a:ext cx="1177219" cy="1183132"/>
            <a:chOff x="6204695" y="728767"/>
            <a:chExt cx="1597009" cy="1605031"/>
          </a:xfrm>
        </p:grpSpPr>
        <p:sp>
          <p:nvSpPr>
            <p:cNvPr id="75" name="椭圆 74"/>
            <p:cNvSpPr/>
            <p:nvPr/>
          </p:nvSpPr>
          <p:spPr>
            <a:xfrm>
              <a:off x="6206985" y="728767"/>
              <a:ext cx="1593898" cy="1593898"/>
            </a:xfrm>
            <a:prstGeom prst="ellipse">
              <a:avLst/>
            </a:prstGeom>
            <a:solidFill>
              <a:srgbClr val="9FB70D"/>
            </a:solidFill>
            <a:ln>
              <a:noFill/>
            </a:ln>
            <a:effectLst>
              <a:outerShdw blurRad="254000" dist="63500" dir="5400000" algn="t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62" name="组合 61"/>
            <p:cNvGrpSpPr/>
            <p:nvPr/>
          </p:nvGrpSpPr>
          <p:grpSpPr>
            <a:xfrm>
              <a:off x="6204695" y="736789"/>
              <a:ext cx="1597009" cy="1597009"/>
              <a:chOff x="6092400" y="4779400"/>
              <a:chExt cx="1597009" cy="1597009"/>
            </a:xfrm>
          </p:grpSpPr>
          <p:grpSp>
            <p:nvGrpSpPr>
              <p:cNvPr id="49" name="组合 48"/>
              <p:cNvGrpSpPr/>
              <p:nvPr/>
            </p:nvGrpSpPr>
            <p:grpSpPr>
              <a:xfrm>
                <a:off x="6092400" y="4779400"/>
                <a:ext cx="1597009" cy="1597009"/>
                <a:chOff x="9437178" y="1562958"/>
                <a:chExt cx="1597009" cy="1597009"/>
              </a:xfrm>
            </p:grpSpPr>
            <p:sp>
              <p:nvSpPr>
                <p:cNvPr id="50" name="椭圆 49"/>
                <p:cNvSpPr/>
                <p:nvPr/>
              </p:nvSpPr>
              <p:spPr>
                <a:xfrm>
                  <a:off x="9437178" y="1566069"/>
                  <a:ext cx="1593898" cy="1593898"/>
                </a:xfrm>
                <a:prstGeom prst="ellipse">
                  <a:avLst/>
                </a:prstGeom>
                <a:solidFill>
                  <a:srgbClr val="22F1F6"/>
                </a:solidFill>
                <a:ln>
                  <a:noFill/>
                </a:ln>
                <a:effectLst>
                  <a:innerShdw blurRad="571500" dist="241300" dir="5400000">
                    <a:srgbClr val="20B6BE">
                      <a:alpha val="80000"/>
                    </a:srgb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1" name="椭圆 50"/>
                <p:cNvSpPr/>
                <p:nvPr/>
              </p:nvSpPr>
              <p:spPr>
                <a:xfrm>
                  <a:off x="9440289" y="1562958"/>
                  <a:ext cx="1593898" cy="1593898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3"/>
                    </a:gs>
                    <a:gs pos="40000">
                      <a:srgbClr val="D6F133"/>
                    </a:gs>
                    <a:gs pos="100000">
                      <a:srgbClr val="92D050"/>
                    </a:gs>
                  </a:gsLst>
                  <a:path path="circle">
                    <a:fillToRect l="50000" t="-80000" r="50000" b="180000"/>
                  </a:path>
                  <a:tileRect/>
                </a:gradFill>
                <a:ln w="31750">
                  <a:solidFill>
                    <a:srgbClr val="D6F133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2" name="弧形 51"/>
                <p:cNvSpPr/>
                <p:nvPr/>
              </p:nvSpPr>
              <p:spPr>
                <a:xfrm rot="17150761">
                  <a:off x="9589212" y="1706945"/>
                  <a:ext cx="1382557" cy="1382557"/>
                </a:xfrm>
                <a:prstGeom prst="arc">
                  <a:avLst>
                    <a:gd name="adj1" fmla="val 14257598"/>
                    <a:gd name="adj2" fmla="val 17991522"/>
                  </a:avLst>
                </a:prstGeom>
                <a:ln w="127000" cap="rnd">
                  <a:solidFill>
                    <a:schemeClr val="bg1">
                      <a:alpha val="9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3" name="弧形 52"/>
                <p:cNvSpPr/>
                <p:nvPr/>
              </p:nvSpPr>
              <p:spPr>
                <a:xfrm rot="17283909">
                  <a:off x="9629644" y="1685173"/>
                  <a:ext cx="1382557" cy="1382557"/>
                </a:xfrm>
                <a:prstGeom prst="arc">
                  <a:avLst>
                    <a:gd name="adj1" fmla="val 18582933"/>
                    <a:gd name="adj2" fmla="val 19067742"/>
                  </a:avLst>
                </a:prstGeom>
                <a:ln w="127000" cap="rnd">
                  <a:solidFill>
                    <a:schemeClr val="bg1">
                      <a:alpha val="9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61" name="TextBox 322"/>
              <p:cNvSpPr txBox="1"/>
              <p:nvPr/>
            </p:nvSpPr>
            <p:spPr>
              <a:xfrm>
                <a:off x="6313571" y="5198646"/>
                <a:ext cx="1362874" cy="793303"/>
              </a:xfrm>
              <a:prstGeom prst="rect">
                <a:avLst/>
              </a:prstGeom>
              <a:effectLst>
                <a:outerShdw blurRad="50800" dist="38100" dir="5400000" algn="t" rotWithShape="0">
                  <a:srgbClr val="9FB70D">
                    <a:alpha val="93000"/>
                  </a:srgbClr>
                </a:outerShdw>
              </a:effectLst>
            </p:spPr>
            <p:txBody>
              <a:bodyPr wrap="square">
                <a:spAutoFit/>
              </a:bodyPr>
              <a:lstStyle>
                <a:defPPr>
                  <a:defRPr lang="zh-CN"/>
                </a:defPPr>
                <a:lvl1pPr>
                  <a:defRPr sz="4000" b="1">
                    <a:solidFill>
                      <a:srgbClr val="22F1F6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defRPr>
                </a:lvl1pPr>
              </a:lstStyle>
              <a:p>
                <a:r>
                  <a:rPr lang="vi-VN" altLang="zh-CN" sz="32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HCl</a:t>
                </a:r>
                <a:endParaRPr lang="zh-CN" altLang="en-US" sz="32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pic>
        <p:nvPicPr>
          <p:cNvPr id="81" name="图片 8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95" t="15027" r="49282" b="11253"/>
          <a:stretch/>
        </p:blipFill>
        <p:spPr>
          <a:xfrm>
            <a:off x="3951658" y="2159656"/>
            <a:ext cx="749431" cy="1299014"/>
          </a:xfrm>
          <a:prstGeom prst="rect">
            <a:avLst/>
          </a:prstGeom>
        </p:spPr>
      </p:pic>
      <p:grpSp>
        <p:nvGrpSpPr>
          <p:cNvPr id="9" name="组合 8"/>
          <p:cNvGrpSpPr/>
          <p:nvPr/>
        </p:nvGrpSpPr>
        <p:grpSpPr>
          <a:xfrm flipH="1">
            <a:off x="3874544" y="3255082"/>
            <a:ext cx="2414421" cy="1514317"/>
            <a:chOff x="594424" y="1153191"/>
            <a:chExt cx="2605976" cy="1634460"/>
          </a:xfrm>
        </p:grpSpPr>
        <p:sp>
          <p:nvSpPr>
            <p:cNvPr id="10" name="任意多边形 9"/>
            <p:cNvSpPr/>
            <p:nvPr/>
          </p:nvSpPr>
          <p:spPr>
            <a:xfrm>
              <a:off x="616196" y="1175175"/>
              <a:ext cx="2584204" cy="1612476"/>
            </a:xfrm>
            <a:custGeom>
              <a:avLst/>
              <a:gdLst>
                <a:gd name="connsiteX0" fmla="*/ 1389184 w 3610707"/>
                <a:gd name="connsiteY0" fmla="*/ 0 h 2450125"/>
                <a:gd name="connsiteX1" fmla="*/ 2191163 w 3610707"/>
                <a:gd name="connsiteY1" fmla="*/ 426409 h 2450125"/>
                <a:gd name="connsiteX2" fmla="*/ 2262626 w 3610707"/>
                <a:gd name="connsiteY2" fmla="*/ 558069 h 2450125"/>
                <a:gd name="connsiteX3" fmla="*/ 2332890 w 3610707"/>
                <a:gd name="connsiteY3" fmla="*/ 550986 h 2450125"/>
                <a:gd name="connsiteX4" fmla="*/ 2894584 w 3610707"/>
                <a:gd name="connsiteY4" fmla="*/ 923302 h 2450125"/>
                <a:gd name="connsiteX5" fmla="*/ 2915413 w 3610707"/>
                <a:gd name="connsiteY5" fmla="*/ 990402 h 2450125"/>
                <a:gd name="connsiteX6" fmla="*/ 2934595 w 3610707"/>
                <a:gd name="connsiteY6" fmla="*/ 984447 h 2450125"/>
                <a:gd name="connsiteX7" fmla="*/ 3048000 w 3610707"/>
                <a:gd name="connsiteY7" fmla="*/ 973015 h 2450125"/>
                <a:gd name="connsiteX8" fmla="*/ 3610707 w 3610707"/>
                <a:gd name="connsiteY8" fmla="*/ 1535722 h 2450125"/>
                <a:gd name="connsiteX9" fmla="*/ 3048000 w 3610707"/>
                <a:gd name="connsiteY9" fmla="*/ 2098429 h 2450125"/>
                <a:gd name="connsiteX10" fmla="*/ 2934595 w 3610707"/>
                <a:gd name="connsiteY10" fmla="*/ 2086997 h 2450125"/>
                <a:gd name="connsiteX11" fmla="*/ 2841470 w 3610707"/>
                <a:gd name="connsiteY11" fmla="*/ 2058089 h 2450125"/>
                <a:gd name="connsiteX12" fmla="*/ 2778805 w 3610707"/>
                <a:gd name="connsiteY12" fmla="*/ 2134039 h 2450125"/>
                <a:gd name="connsiteX13" fmla="*/ 2327029 w 3610707"/>
                <a:gd name="connsiteY13" fmla="*/ 2321171 h 2450125"/>
                <a:gd name="connsiteX14" fmla="*/ 1897442 w 3610707"/>
                <a:gd name="connsiteY14" fmla="*/ 2155195 h 2450125"/>
                <a:gd name="connsiteX15" fmla="*/ 1878393 w 3610707"/>
                <a:gd name="connsiteY15" fmla="*/ 2135215 h 2450125"/>
                <a:gd name="connsiteX16" fmla="*/ 1860361 w 3610707"/>
                <a:gd name="connsiteY16" fmla="*/ 2168437 h 2450125"/>
                <a:gd name="connsiteX17" fmla="*/ 1330568 w 3610707"/>
                <a:gd name="connsiteY17" fmla="*/ 2450125 h 2450125"/>
                <a:gd name="connsiteX18" fmla="*/ 800775 w 3610707"/>
                <a:gd name="connsiteY18" fmla="*/ 2168437 h 2450125"/>
                <a:gd name="connsiteX19" fmla="*/ 771869 w 3610707"/>
                <a:gd name="connsiteY19" fmla="*/ 2115180 h 2450125"/>
                <a:gd name="connsiteX20" fmla="*/ 753583 w 3610707"/>
                <a:gd name="connsiteY20" fmla="*/ 2120856 h 2450125"/>
                <a:gd name="connsiteX21" fmla="*/ 627184 w 3610707"/>
                <a:gd name="connsiteY21" fmla="*/ 2133598 h 2450125"/>
                <a:gd name="connsiteX22" fmla="*/ 0 w 3610707"/>
                <a:gd name="connsiteY22" fmla="*/ 1506414 h 2450125"/>
                <a:gd name="connsiteX23" fmla="*/ 383056 w 3610707"/>
                <a:gd name="connsiteY23" fmla="*/ 928517 h 2450125"/>
                <a:gd name="connsiteX24" fmla="*/ 424632 w 3610707"/>
                <a:gd name="connsiteY24" fmla="*/ 915611 h 2450125"/>
                <a:gd name="connsiteX25" fmla="*/ 427023 w 3610707"/>
                <a:gd name="connsiteY25" fmla="*/ 868268 h 2450125"/>
                <a:gd name="connsiteX26" fmla="*/ 1389184 w 3610707"/>
                <a:gd name="connsiteY26" fmla="*/ 0 h 245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610707" h="2450125">
                  <a:moveTo>
                    <a:pt x="1389184" y="0"/>
                  </a:moveTo>
                  <a:cubicBezTo>
                    <a:pt x="1723024" y="0"/>
                    <a:pt x="2017359" y="169144"/>
                    <a:pt x="2191163" y="426409"/>
                  </a:cubicBezTo>
                  <a:lnTo>
                    <a:pt x="2262626" y="558069"/>
                  </a:lnTo>
                  <a:lnTo>
                    <a:pt x="2332890" y="550986"/>
                  </a:lnTo>
                  <a:cubicBezTo>
                    <a:pt x="2585394" y="550986"/>
                    <a:pt x="2802042" y="704507"/>
                    <a:pt x="2894584" y="923302"/>
                  </a:cubicBezTo>
                  <a:lnTo>
                    <a:pt x="2915413" y="990402"/>
                  </a:lnTo>
                  <a:lnTo>
                    <a:pt x="2934595" y="984447"/>
                  </a:lnTo>
                  <a:cubicBezTo>
                    <a:pt x="2971226" y="976951"/>
                    <a:pt x="3009154" y="973015"/>
                    <a:pt x="3048000" y="973015"/>
                  </a:cubicBezTo>
                  <a:cubicBezTo>
                    <a:pt x="3358774" y="973015"/>
                    <a:pt x="3610707" y="1224948"/>
                    <a:pt x="3610707" y="1535722"/>
                  </a:cubicBezTo>
                  <a:cubicBezTo>
                    <a:pt x="3610707" y="1846496"/>
                    <a:pt x="3358774" y="2098429"/>
                    <a:pt x="3048000" y="2098429"/>
                  </a:cubicBezTo>
                  <a:cubicBezTo>
                    <a:pt x="3009154" y="2098429"/>
                    <a:pt x="2971226" y="2094493"/>
                    <a:pt x="2934595" y="2086997"/>
                  </a:cubicBezTo>
                  <a:lnTo>
                    <a:pt x="2841470" y="2058089"/>
                  </a:lnTo>
                  <a:lnTo>
                    <a:pt x="2778805" y="2134039"/>
                  </a:lnTo>
                  <a:cubicBezTo>
                    <a:pt x="2663186" y="2249659"/>
                    <a:pt x="2503459" y="2321171"/>
                    <a:pt x="2327029" y="2321171"/>
                  </a:cubicBezTo>
                  <a:cubicBezTo>
                    <a:pt x="2161626" y="2321171"/>
                    <a:pt x="2010904" y="2258319"/>
                    <a:pt x="1897442" y="2155195"/>
                  </a:cubicBezTo>
                  <a:lnTo>
                    <a:pt x="1878393" y="2135215"/>
                  </a:lnTo>
                  <a:lnTo>
                    <a:pt x="1860361" y="2168437"/>
                  </a:lnTo>
                  <a:cubicBezTo>
                    <a:pt x="1745544" y="2338387"/>
                    <a:pt x="1551105" y="2450125"/>
                    <a:pt x="1330568" y="2450125"/>
                  </a:cubicBezTo>
                  <a:cubicBezTo>
                    <a:pt x="1110031" y="2450125"/>
                    <a:pt x="915592" y="2338387"/>
                    <a:pt x="800775" y="2168437"/>
                  </a:cubicBezTo>
                  <a:lnTo>
                    <a:pt x="771869" y="2115180"/>
                  </a:lnTo>
                  <a:lnTo>
                    <a:pt x="753583" y="2120856"/>
                  </a:lnTo>
                  <a:cubicBezTo>
                    <a:pt x="712755" y="2129211"/>
                    <a:pt x="670482" y="2133598"/>
                    <a:pt x="627184" y="2133598"/>
                  </a:cubicBezTo>
                  <a:cubicBezTo>
                    <a:pt x="280800" y="2133598"/>
                    <a:pt x="0" y="1852798"/>
                    <a:pt x="0" y="1506414"/>
                  </a:cubicBezTo>
                  <a:cubicBezTo>
                    <a:pt x="0" y="1246626"/>
                    <a:pt x="157950" y="1023729"/>
                    <a:pt x="383056" y="928517"/>
                  </a:cubicBezTo>
                  <a:lnTo>
                    <a:pt x="424632" y="915611"/>
                  </a:lnTo>
                  <a:lnTo>
                    <a:pt x="427023" y="868268"/>
                  </a:lnTo>
                  <a:cubicBezTo>
                    <a:pt x="476551" y="380575"/>
                    <a:pt x="888424" y="0"/>
                    <a:pt x="1389184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noFill/>
            </a:ln>
            <a:effectLst>
              <a:outerShdw blurRad="152400" dist="88900" dir="5400000" algn="t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>
              <a:off x="594424" y="1153191"/>
              <a:ext cx="2584204" cy="1612476"/>
            </a:xfrm>
            <a:custGeom>
              <a:avLst/>
              <a:gdLst>
                <a:gd name="connsiteX0" fmla="*/ 1389184 w 3610707"/>
                <a:gd name="connsiteY0" fmla="*/ 0 h 2450125"/>
                <a:gd name="connsiteX1" fmla="*/ 2191163 w 3610707"/>
                <a:gd name="connsiteY1" fmla="*/ 426409 h 2450125"/>
                <a:gd name="connsiteX2" fmla="*/ 2262626 w 3610707"/>
                <a:gd name="connsiteY2" fmla="*/ 558069 h 2450125"/>
                <a:gd name="connsiteX3" fmla="*/ 2332890 w 3610707"/>
                <a:gd name="connsiteY3" fmla="*/ 550986 h 2450125"/>
                <a:gd name="connsiteX4" fmla="*/ 2894584 w 3610707"/>
                <a:gd name="connsiteY4" fmla="*/ 923302 h 2450125"/>
                <a:gd name="connsiteX5" fmla="*/ 2915413 w 3610707"/>
                <a:gd name="connsiteY5" fmla="*/ 990402 h 2450125"/>
                <a:gd name="connsiteX6" fmla="*/ 2934595 w 3610707"/>
                <a:gd name="connsiteY6" fmla="*/ 984447 h 2450125"/>
                <a:gd name="connsiteX7" fmla="*/ 3048000 w 3610707"/>
                <a:gd name="connsiteY7" fmla="*/ 973015 h 2450125"/>
                <a:gd name="connsiteX8" fmla="*/ 3610707 w 3610707"/>
                <a:gd name="connsiteY8" fmla="*/ 1535722 h 2450125"/>
                <a:gd name="connsiteX9" fmla="*/ 3048000 w 3610707"/>
                <a:gd name="connsiteY9" fmla="*/ 2098429 h 2450125"/>
                <a:gd name="connsiteX10" fmla="*/ 2934595 w 3610707"/>
                <a:gd name="connsiteY10" fmla="*/ 2086997 h 2450125"/>
                <a:gd name="connsiteX11" fmla="*/ 2841470 w 3610707"/>
                <a:gd name="connsiteY11" fmla="*/ 2058089 h 2450125"/>
                <a:gd name="connsiteX12" fmla="*/ 2778805 w 3610707"/>
                <a:gd name="connsiteY12" fmla="*/ 2134039 h 2450125"/>
                <a:gd name="connsiteX13" fmla="*/ 2327029 w 3610707"/>
                <a:gd name="connsiteY13" fmla="*/ 2321171 h 2450125"/>
                <a:gd name="connsiteX14" fmla="*/ 1897442 w 3610707"/>
                <a:gd name="connsiteY14" fmla="*/ 2155195 h 2450125"/>
                <a:gd name="connsiteX15" fmla="*/ 1878393 w 3610707"/>
                <a:gd name="connsiteY15" fmla="*/ 2135215 h 2450125"/>
                <a:gd name="connsiteX16" fmla="*/ 1860361 w 3610707"/>
                <a:gd name="connsiteY16" fmla="*/ 2168437 h 2450125"/>
                <a:gd name="connsiteX17" fmla="*/ 1330568 w 3610707"/>
                <a:gd name="connsiteY17" fmla="*/ 2450125 h 2450125"/>
                <a:gd name="connsiteX18" fmla="*/ 800775 w 3610707"/>
                <a:gd name="connsiteY18" fmla="*/ 2168437 h 2450125"/>
                <a:gd name="connsiteX19" fmla="*/ 771869 w 3610707"/>
                <a:gd name="connsiteY19" fmla="*/ 2115180 h 2450125"/>
                <a:gd name="connsiteX20" fmla="*/ 753583 w 3610707"/>
                <a:gd name="connsiteY20" fmla="*/ 2120856 h 2450125"/>
                <a:gd name="connsiteX21" fmla="*/ 627184 w 3610707"/>
                <a:gd name="connsiteY21" fmla="*/ 2133598 h 2450125"/>
                <a:gd name="connsiteX22" fmla="*/ 0 w 3610707"/>
                <a:gd name="connsiteY22" fmla="*/ 1506414 h 2450125"/>
                <a:gd name="connsiteX23" fmla="*/ 383056 w 3610707"/>
                <a:gd name="connsiteY23" fmla="*/ 928517 h 2450125"/>
                <a:gd name="connsiteX24" fmla="*/ 424632 w 3610707"/>
                <a:gd name="connsiteY24" fmla="*/ 915611 h 2450125"/>
                <a:gd name="connsiteX25" fmla="*/ 427023 w 3610707"/>
                <a:gd name="connsiteY25" fmla="*/ 868268 h 2450125"/>
                <a:gd name="connsiteX26" fmla="*/ 1389184 w 3610707"/>
                <a:gd name="connsiteY26" fmla="*/ 0 h 245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610707" h="2450125">
                  <a:moveTo>
                    <a:pt x="1389184" y="0"/>
                  </a:moveTo>
                  <a:cubicBezTo>
                    <a:pt x="1723024" y="0"/>
                    <a:pt x="2017359" y="169144"/>
                    <a:pt x="2191163" y="426409"/>
                  </a:cubicBezTo>
                  <a:lnTo>
                    <a:pt x="2262626" y="558069"/>
                  </a:lnTo>
                  <a:lnTo>
                    <a:pt x="2332890" y="550986"/>
                  </a:lnTo>
                  <a:cubicBezTo>
                    <a:pt x="2585394" y="550986"/>
                    <a:pt x="2802042" y="704507"/>
                    <a:pt x="2894584" y="923302"/>
                  </a:cubicBezTo>
                  <a:lnTo>
                    <a:pt x="2915413" y="990402"/>
                  </a:lnTo>
                  <a:lnTo>
                    <a:pt x="2934595" y="984447"/>
                  </a:lnTo>
                  <a:cubicBezTo>
                    <a:pt x="2971226" y="976951"/>
                    <a:pt x="3009154" y="973015"/>
                    <a:pt x="3048000" y="973015"/>
                  </a:cubicBezTo>
                  <a:cubicBezTo>
                    <a:pt x="3358774" y="973015"/>
                    <a:pt x="3610707" y="1224948"/>
                    <a:pt x="3610707" y="1535722"/>
                  </a:cubicBezTo>
                  <a:cubicBezTo>
                    <a:pt x="3610707" y="1846496"/>
                    <a:pt x="3358774" y="2098429"/>
                    <a:pt x="3048000" y="2098429"/>
                  </a:cubicBezTo>
                  <a:cubicBezTo>
                    <a:pt x="3009154" y="2098429"/>
                    <a:pt x="2971226" y="2094493"/>
                    <a:pt x="2934595" y="2086997"/>
                  </a:cubicBezTo>
                  <a:lnTo>
                    <a:pt x="2841470" y="2058089"/>
                  </a:lnTo>
                  <a:lnTo>
                    <a:pt x="2778805" y="2134039"/>
                  </a:lnTo>
                  <a:cubicBezTo>
                    <a:pt x="2663186" y="2249659"/>
                    <a:pt x="2503459" y="2321171"/>
                    <a:pt x="2327029" y="2321171"/>
                  </a:cubicBezTo>
                  <a:cubicBezTo>
                    <a:pt x="2161626" y="2321171"/>
                    <a:pt x="2010904" y="2258319"/>
                    <a:pt x="1897442" y="2155195"/>
                  </a:cubicBezTo>
                  <a:lnTo>
                    <a:pt x="1878393" y="2135215"/>
                  </a:lnTo>
                  <a:lnTo>
                    <a:pt x="1860361" y="2168437"/>
                  </a:lnTo>
                  <a:cubicBezTo>
                    <a:pt x="1745544" y="2338387"/>
                    <a:pt x="1551105" y="2450125"/>
                    <a:pt x="1330568" y="2450125"/>
                  </a:cubicBezTo>
                  <a:cubicBezTo>
                    <a:pt x="1110031" y="2450125"/>
                    <a:pt x="915592" y="2338387"/>
                    <a:pt x="800775" y="2168437"/>
                  </a:cubicBezTo>
                  <a:lnTo>
                    <a:pt x="771869" y="2115180"/>
                  </a:lnTo>
                  <a:lnTo>
                    <a:pt x="753583" y="2120856"/>
                  </a:lnTo>
                  <a:cubicBezTo>
                    <a:pt x="712755" y="2129211"/>
                    <a:pt x="670482" y="2133598"/>
                    <a:pt x="627184" y="2133598"/>
                  </a:cubicBezTo>
                  <a:cubicBezTo>
                    <a:pt x="280800" y="2133598"/>
                    <a:pt x="0" y="1852798"/>
                    <a:pt x="0" y="1506414"/>
                  </a:cubicBezTo>
                  <a:cubicBezTo>
                    <a:pt x="0" y="1246626"/>
                    <a:pt x="157950" y="1023729"/>
                    <a:pt x="383056" y="928517"/>
                  </a:cubicBezTo>
                  <a:lnTo>
                    <a:pt x="424632" y="915611"/>
                  </a:lnTo>
                  <a:lnTo>
                    <a:pt x="427023" y="868268"/>
                  </a:lnTo>
                  <a:cubicBezTo>
                    <a:pt x="476551" y="380575"/>
                    <a:pt x="888424" y="0"/>
                    <a:pt x="1389184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rgbClr val="91F0FD"/>
              </a:solidFill>
            </a:ln>
            <a:effectLst>
              <a:innerShdw blurRad="355600" dist="101600" dir="3600000">
                <a:srgbClr val="19B4C9">
                  <a:alpha val="51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82" name="TextBox 3"/>
          <p:cNvSpPr txBox="1"/>
          <p:nvPr/>
        </p:nvSpPr>
        <p:spPr>
          <a:xfrm>
            <a:off x="0" y="4474876"/>
            <a:ext cx="34148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zh-CN" sz="2800" dirty="0">
                <a:solidFill>
                  <a:srgbClr val="FF0000"/>
                </a:solidFill>
                <a:effectLst/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1. CÁCH XÁC ĐỊNH</a:t>
            </a:r>
            <a:endParaRPr lang="zh-CN" altLang="en-US" sz="2800" dirty="0">
              <a:solidFill>
                <a:srgbClr val="FF0000"/>
              </a:solidFill>
              <a:effectLst>
                <a:reflection blurRad="6350" stA="25000" endPos="66000" dist="63500" dir="5400000" sy="-100000" algn="bl" rotWithShape="0"/>
              </a:effectLst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  <p:sp>
        <p:nvSpPr>
          <p:cNvPr id="99" name="矩形 98"/>
          <p:cNvSpPr/>
          <p:nvPr/>
        </p:nvSpPr>
        <p:spPr>
          <a:xfrm>
            <a:off x="6619164" y="637594"/>
            <a:ext cx="5572835" cy="7375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vi-VN" altLang="zh-CN" sz="3200" b="1" u="sng" dirty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H</a:t>
            </a:r>
            <a:r>
              <a:rPr lang="en-US" altLang="zh-CN" sz="3200" b="1" u="sng" dirty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ydrogen</a:t>
            </a:r>
            <a:r>
              <a:rPr lang="en-US" altLang="zh-CN" sz="3200" b="1" dirty="0">
                <a:solidFill>
                  <a:schemeClr val="bg2">
                    <a:lumMod val="75000"/>
                  </a:schemeClr>
                </a:solidFill>
                <a:latin typeface="+mj-lt"/>
                <a:ea typeface="微软雅黑" panose="020B0503020204020204" pitchFamily="34" charset="-122"/>
                <a:cs typeface="Times New Roman" pitchFamily="18" charset="0"/>
              </a:rPr>
              <a:t> </a:t>
            </a:r>
            <a:r>
              <a:rPr lang="en-US" altLang="zh-CN" sz="3200" b="1" dirty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có hóa trị </a:t>
            </a:r>
            <a:r>
              <a:rPr lang="vi-VN" altLang="zh-CN" sz="3200" b="1" dirty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</a:t>
            </a:r>
            <a:r>
              <a:rPr lang="vi-VN" altLang="zh-CN" sz="3200" b="1" dirty="0">
                <a:solidFill>
                  <a:srgbClr val="FF000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I</a:t>
            </a:r>
            <a:endParaRPr lang="en-US" altLang="zh-CN" sz="2800" b="1" dirty="0">
              <a:solidFill>
                <a:srgbClr val="FF0000"/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  <p:sp>
        <p:nvSpPr>
          <p:cNvPr id="100" name="矩形 99"/>
          <p:cNvSpPr/>
          <p:nvPr/>
        </p:nvSpPr>
        <p:spPr>
          <a:xfrm>
            <a:off x="7492621" y="2088127"/>
            <a:ext cx="469937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vi-VN" altLang="zh-CN" sz="3200" b="1" u="sng" dirty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C</a:t>
            </a:r>
            <a:r>
              <a:rPr lang="en-US" altLang="zh-CN" sz="3200" b="1" u="sng" dirty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hlorine</a:t>
            </a:r>
            <a:r>
              <a:rPr lang="vi-VN" altLang="zh-CN" sz="3200" b="1" dirty="0">
                <a:solidFill>
                  <a:schemeClr val="bg2">
                    <a:lumMod val="75000"/>
                  </a:schemeClr>
                </a:solidFill>
                <a:latin typeface="+mj-lt"/>
                <a:ea typeface="微软雅黑" panose="020B0503020204020204" pitchFamily="34" charset="-122"/>
              </a:rPr>
              <a:t> </a:t>
            </a:r>
            <a:r>
              <a:rPr lang="en-US" altLang="zh-CN" sz="3200" b="1" dirty="0">
                <a:solidFill>
                  <a:schemeClr val="bg2">
                    <a:lumMod val="75000"/>
                  </a:schemeClr>
                </a:solidFill>
                <a:latin typeface="+mj-lt"/>
                <a:ea typeface="微软雅黑" panose="020B0503020204020204" pitchFamily="34" charset="-122"/>
              </a:rPr>
              <a:t> </a:t>
            </a:r>
            <a:r>
              <a:rPr lang="en-US" altLang="zh-CN" sz="3200" b="1" dirty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có hóa trị </a:t>
            </a:r>
            <a:r>
              <a:rPr lang="vi-VN" altLang="zh-CN" sz="3200" b="1" dirty="0">
                <a:solidFill>
                  <a:schemeClr val="bg2">
                    <a:lumMod val="75000"/>
                  </a:schemeClr>
                </a:solidFill>
                <a:latin typeface="+mj-lt"/>
                <a:ea typeface="微软雅黑" panose="020B0503020204020204" pitchFamily="34" charset="-122"/>
              </a:rPr>
              <a:t> </a:t>
            </a:r>
            <a:r>
              <a:rPr lang="vi-VN" altLang="zh-CN" sz="3200" b="1" dirty="0">
                <a:solidFill>
                  <a:srgbClr val="FF0000"/>
                </a:solidFill>
                <a:latin typeface="+mj-lt"/>
                <a:ea typeface="微软雅黑" panose="020B0503020204020204" pitchFamily="34" charset="-122"/>
              </a:rPr>
              <a:t>I</a:t>
            </a:r>
            <a:endParaRPr lang="en-US" altLang="zh-CN" sz="3200" b="1" dirty="0">
              <a:solidFill>
                <a:srgbClr val="FF0000"/>
              </a:solidFill>
              <a:latin typeface="+mj-lt"/>
              <a:ea typeface="微软雅黑" panose="020B0503020204020204" pitchFamily="34" charset="-122"/>
            </a:endParaRPr>
          </a:p>
        </p:txBody>
      </p:sp>
      <p:sp>
        <p:nvSpPr>
          <p:cNvPr id="101" name="矩形 100"/>
          <p:cNvSpPr/>
          <p:nvPr/>
        </p:nvSpPr>
        <p:spPr>
          <a:xfrm>
            <a:off x="7751928" y="3724199"/>
            <a:ext cx="4440072" cy="7425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vi-VN" altLang="zh-CN" sz="3200" b="1" u="sng" dirty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O</a:t>
            </a:r>
            <a:r>
              <a:rPr lang="en-US" altLang="zh-CN" sz="3200" b="1" u="sng" dirty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xygen</a:t>
            </a:r>
            <a:r>
              <a:rPr lang="vi-VN" altLang="zh-CN" sz="3200" b="1" dirty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</a:t>
            </a:r>
            <a:r>
              <a:rPr lang="en-US" altLang="zh-CN" sz="3200" b="1" dirty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có hóa trị </a:t>
            </a:r>
            <a:r>
              <a:rPr lang="vi-VN" altLang="zh-CN" sz="3200" b="1" dirty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</a:t>
            </a:r>
            <a:r>
              <a:rPr lang="vi-VN" altLang="zh-CN" sz="3200" b="1" dirty="0">
                <a:solidFill>
                  <a:srgbClr val="FF000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II</a:t>
            </a:r>
            <a:endParaRPr lang="en-US" altLang="zh-CN" sz="3200" b="1" dirty="0">
              <a:solidFill>
                <a:srgbClr val="FF0000"/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  <p:sp>
        <p:nvSpPr>
          <p:cNvPr id="102" name="矩形 101"/>
          <p:cNvSpPr/>
          <p:nvPr/>
        </p:nvSpPr>
        <p:spPr>
          <a:xfrm>
            <a:off x="6701050" y="5355339"/>
            <a:ext cx="5463654" cy="7425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vi-VN" altLang="zh-CN" sz="3200" b="1" u="sng" dirty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N</a:t>
            </a:r>
            <a:r>
              <a:rPr lang="en-US" altLang="zh-CN" sz="3200" b="1" u="sng" dirty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itrogen</a:t>
            </a:r>
            <a:r>
              <a:rPr lang="vi-VN" altLang="zh-CN" sz="3200" b="1" dirty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</a:t>
            </a:r>
            <a:r>
              <a:rPr lang="en-US" altLang="zh-CN" sz="3200" b="1" dirty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có hóa trị </a:t>
            </a:r>
            <a:r>
              <a:rPr lang="vi-VN" altLang="zh-CN" sz="3200" b="1" dirty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</a:t>
            </a:r>
            <a:r>
              <a:rPr lang="vi-VN" altLang="zh-CN" sz="3200" b="1" dirty="0">
                <a:solidFill>
                  <a:srgbClr val="FF000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III</a:t>
            </a:r>
            <a:endParaRPr lang="en-US" altLang="zh-CN" sz="3200" b="1" dirty="0">
              <a:solidFill>
                <a:srgbClr val="FF0000"/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  <p:grpSp>
        <p:nvGrpSpPr>
          <p:cNvPr id="103" name="组合 102"/>
          <p:cNvGrpSpPr/>
          <p:nvPr/>
        </p:nvGrpSpPr>
        <p:grpSpPr>
          <a:xfrm>
            <a:off x="3334584" y="5071279"/>
            <a:ext cx="1478249" cy="1616398"/>
            <a:chOff x="9886950" y="4535871"/>
            <a:chExt cx="1834461" cy="2005899"/>
          </a:xfrm>
        </p:grpSpPr>
        <p:sp>
          <p:nvSpPr>
            <p:cNvPr id="104" name="圆角矩形 103"/>
            <p:cNvSpPr/>
            <p:nvPr/>
          </p:nvSpPr>
          <p:spPr>
            <a:xfrm>
              <a:off x="10526487" y="5428190"/>
              <a:ext cx="328183" cy="134639"/>
            </a:xfrm>
            <a:prstGeom prst="roundRect">
              <a:avLst/>
            </a:prstGeom>
            <a:solidFill>
              <a:srgbClr val="C87404"/>
            </a:solidFill>
            <a:ln w="635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5" name="圆角矩形 104"/>
            <p:cNvSpPr/>
            <p:nvPr/>
          </p:nvSpPr>
          <p:spPr>
            <a:xfrm rot="1452078">
              <a:off x="10593807" y="5007442"/>
              <a:ext cx="286109" cy="488068"/>
            </a:xfrm>
            <a:prstGeom prst="roundRect">
              <a:avLst>
                <a:gd name="adj" fmla="val 50000"/>
              </a:avLst>
            </a:prstGeom>
            <a:solidFill>
              <a:srgbClr val="FFC000"/>
            </a:solidFill>
            <a:ln w="635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06" name="组合 105"/>
            <p:cNvGrpSpPr/>
            <p:nvPr/>
          </p:nvGrpSpPr>
          <p:grpSpPr>
            <a:xfrm rot="17559220">
              <a:off x="10526211" y="4117280"/>
              <a:ext cx="611597" cy="1772498"/>
              <a:chOff x="2994660" y="1680210"/>
              <a:chExt cx="1234440" cy="3577590"/>
            </a:xfrm>
            <a:solidFill>
              <a:srgbClr val="FFC000"/>
            </a:solidFill>
          </p:grpSpPr>
          <p:sp>
            <p:nvSpPr>
              <p:cNvPr id="118" name="椭圆 117"/>
              <p:cNvSpPr/>
              <p:nvPr/>
            </p:nvSpPr>
            <p:spPr>
              <a:xfrm>
                <a:off x="3080385" y="1680210"/>
                <a:ext cx="1062990" cy="1062990"/>
              </a:xfrm>
              <a:prstGeom prst="ellipse">
                <a:avLst/>
              </a:prstGeom>
              <a:solidFill>
                <a:srgbClr val="84F6FC"/>
              </a:solidFill>
              <a:ln w="635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9" name="矩形 118"/>
              <p:cNvSpPr/>
              <p:nvPr/>
            </p:nvSpPr>
            <p:spPr>
              <a:xfrm>
                <a:off x="3423285" y="4983480"/>
                <a:ext cx="377190" cy="274320"/>
              </a:xfrm>
              <a:prstGeom prst="rect">
                <a:avLst/>
              </a:prstGeom>
              <a:grpFill/>
              <a:ln w="635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0" name="矩形 119"/>
              <p:cNvSpPr/>
              <p:nvPr/>
            </p:nvSpPr>
            <p:spPr>
              <a:xfrm>
                <a:off x="3314700" y="4297680"/>
                <a:ext cx="594360" cy="742950"/>
              </a:xfrm>
              <a:prstGeom prst="rect">
                <a:avLst/>
              </a:prstGeom>
              <a:grpFill/>
              <a:ln w="635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1" name="矩形 120"/>
              <p:cNvSpPr/>
              <p:nvPr/>
            </p:nvSpPr>
            <p:spPr>
              <a:xfrm>
                <a:off x="3177540" y="2514600"/>
                <a:ext cx="868680" cy="1874520"/>
              </a:xfrm>
              <a:prstGeom prst="rect">
                <a:avLst/>
              </a:prstGeom>
              <a:grpFill/>
              <a:ln w="63500" cap="rnd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2" name="梯形 121"/>
              <p:cNvSpPr/>
              <p:nvPr/>
            </p:nvSpPr>
            <p:spPr>
              <a:xfrm>
                <a:off x="2994660" y="2137410"/>
                <a:ext cx="1234440" cy="457200"/>
              </a:xfrm>
              <a:prstGeom prst="trapezoid">
                <a:avLst>
                  <a:gd name="adj" fmla="val 4323"/>
                </a:avLst>
              </a:prstGeom>
              <a:grpFill/>
              <a:ln w="635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07" name="椭圆 106"/>
            <p:cNvSpPr/>
            <p:nvPr/>
          </p:nvSpPr>
          <p:spPr>
            <a:xfrm>
              <a:off x="10644296" y="5276721"/>
              <a:ext cx="100980" cy="10098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08" name="直接连接符 107"/>
            <p:cNvCxnSpPr>
              <a:stCxn id="104" idx="2"/>
            </p:cNvCxnSpPr>
            <p:nvPr/>
          </p:nvCxnSpPr>
          <p:spPr>
            <a:xfrm flipH="1">
              <a:off x="10686371" y="5562830"/>
              <a:ext cx="4207" cy="95089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直接连接符 108"/>
            <p:cNvCxnSpPr/>
            <p:nvPr/>
          </p:nvCxnSpPr>
          <p:spPr>
            <a:xfrm flipH="1">
              <a:off x="10274038" y="5565635"/>
              <a:ext cx="293122" cy="95650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直接连接符 109"/>
            <p:cNvCxnSpPr/>
            <p:nvPr/>
          </p:nvCxnSpPr>
          <p:spPr>
            <a:xfrm>
              <a:off x="10806985" y="5551610"/>
              <a:ext cx="293122" cy="95650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直接连接符 110"/>
            <p:cNvCxnSpPr/>
            <p:nvPr/>
          </p:nvCxnSpPr>
          <p:spPr>
            <a:xfrm>
              <a:off x="10080494" y="6530550"/>
              <a:ext cx="1489448" cy="0"/>
            </a:xfrm>
            <a:prstGeom prst="line">
              <a:avLst/>
            </a:prstGeom>
            <a:ln w="635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直接连接符 111"/>
            <p:cNvCxnSpPr/>
            <p:nvPr/>
          </p:nvCxnSpPr>
          <p:spPr>
            <a:xfrm>
              <a:off x="9886950" y="6541770"/>
              <a:ext cx="103784" cy="0"/>
            </a:xfrm>
            <a:prstGeom prst="line">
              <a:avLst/>
            </a:prstGeom>
            <a:ln w="635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直接连接符 112"/>
            <p:cNvCxnSpPr/>
            <p:nvPr/>
          </p:nvCxnSpPr>
          <p:spPr>
            <a:xfrm>
              <a:off x="11665311" y="6527745"/>
              <a:ext cx="56100" cy="0"/>
            </a:xfrm>
            <a:prstGeom prst="line">
              <a:avLst/>
            </a:prstGeom>
            <a:ln w="635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4" name="矩形 113"/>
            <p:cNvSpPr/>
            <p:nvPr/>
          </p:nvSpPr>
          <p:spPr>
            <a:xfrm rot="17559220">
              <a:off x="10853495" y="4455518"/>
              <a:ext cx="79608" cy="824798"/>
            </a:xfrm>
            <a:prstGeom prst="rect">
              <a:avLst/>
            </a:prstGeom>
            <a:solidFill>
              <a:schemeClr val="bg1"/>
            </a:solidFill>
            <a:ln w="63500"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5" name="矩形 114"/>
            <p:cNvSpPr/>
            <p:nvPr/>
          </p:nvSpPr>
          <p:spPr>
            <a:xfrm rot="17559220">
              <a:off x="10743004" y="4722219"/>
              <a:ext cx="79608" cy="824798"/>
            </a:xfrm>
            <a:prstGeom prst="rect">
              <a:avLst/>
            </a:prstGeom>
            <a:solidFill>
              <a:srgbClr val="FC9204"/>
            </a:solidFill>
            <a:ln w="63500"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6" name="矩形 115"/>
            <p:cNvSpPr/>
            <p:nvPr/>
          </p:nvSpPr>
          <p:spPr>
            <a:xfrm rot="17559220">
              <a:off x="10372657" y="4488927"/>
              <a:ext cx="84972" cy="178859"/>
            </a:xfrm>
            <a:prstGeom prst="rect">
              <a:avLst/>
            </a:prstGeom>
            <a:solidFill>
              <a:schemeClr val="bg1"/>
            </a:solidFill>
            <a:ln w="63500"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7" name="矩形 116"/>
            <p:cNvSpPr/>
            <p:nvPr/>
          </p:nvSpPr>
          <p:spPr>
            <a:xfrm rot="17559220">
              <a:off x="11189014" y="5155725"/>
              <a:ext cx="256730" cy="87380"/>
            </a:xfrm>
            <a:prstGeom prst="rect">
              <a:avLst/>
            </a:prstGeom>
            <a:solidFill>
              <a:schemeClr val="tx1"/>
            </a:solidFill>
            <a:ln w="63500"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65935221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8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Rot by="21600000">
                                      <p:cBhvr>
                                        <p:cTn id="20" dur="1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2" presetClass="entr" presetSubtype="2" fill="hold" nodeType="withEffect">
                                  <p:stCondLst>
                                    <p:cond delay="47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125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2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1" presetClass="entr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87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75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nodeType="withEffect">
                                  <p:stCondLst>
                                    <p:cond delay="92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75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nodeType="withEffect">
                                  <p:stCondLst>
                                    <p:cond delay="975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75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75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nodeType="withEffect">
                                  <p:stCondLst>
                                    <p:cond delay="1025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75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75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75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3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4" dur="500" fill="hold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5" dur="500" fill="hold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6" dur="500" fill="hold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77" dur="500" fill="hold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75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75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75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75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75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75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nodeType="withEffect">
                                  <p:stCondLst>
                                    <p:cond delay="1325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75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" grpId="0" animBg="1"/>
      <p:bldP spid="6" grpId="0" animBg="1"/>
      <p:bldP spid="6" grpId="1" animBg="1"/>
      <p:bldP spid="7" grpId="0" animBg="1"/>
      <p:bldP spid="2" grpId="0"/>
      <p:bldP spid="82" grpId="0"/>
      <p:bldP spid="99" grpId="1" build="allAtOnce"/>
      <p:bldP spid="100" grpId="0"/>
      <p:bldP spid="101" grpId="0"/>
      <p:bldP spid="10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4" name="组合 93"/>
          <p:cNvGrpSpPr/>
          <p:nvPr/>
        </p:nvGrpSpPr>
        <p:grpSpPr>
          <a:xfrm flipH="1">
            <a:off x="-180444" y="-108857"/>
            <a:ext cx="4759233" cy="4497976"/>
            <a:chOff x="7620003" y="-95794"/>
            <a:chExt cx="4759233" cy="4497976"/>
          </a:xfrm>
        </p:grpSpPr>
        <p:grpSp>
          <p:nvGrpSpPr>
            <p:cNvPr id="95" name="组合 94"/>
            <p:cNvGrpSpPr/>
            <p:nvPr/>
          </p:nvGrpSpPr>
          <p:grpSpPr>
            <a:xfrm>
              <a:off x="8203475" y="-95794"/>
              <a:ext cx="4175761" cy="3570514"/>
              <a:chOff x="8203475" y="-95794"/>
              <a:chExt cx="4175761" cy="3570514"/>
            </a:xfrm>
          </p:grpSpPr>
          <p:sp>
            <p:nvSpPr>
              <p:cNvPr id="97" name="矩形 96"/>
              <p:cNvSpPr/>
              <p:nvPr/>
            </p:nvSpPr>
            <p:spPr>
              <a:xfrm>
                <a:off x="8660674" y="0"/>
                <a:ext cx="3531326" cy="2769326"/>
              </a:xfrm>
              <a:prstGeom prst="rect">
                <a:avLst/>
              </a:prstGeom>
              <a:solidFill>
                <a:srgbClr val="19B4C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8" name="任意多边形 97"/>
              <p:cNvSpPr/>
              <p:nvPr/>
            </p:nvSpPr>
            <p:spPr>
              <a:xfrm>
                <a:off x="8212184" y="-95794"/>
                <a:ext cx="4167052" cy="3566160"/>
              </a:xfrm>
              <a:custGeom>
                <a:avLst/>
                <a:gdLst>
                  <a:gd name="connsiteX0" fmla="*/ 66171 w 3897085"/>
                  <a:gd name="connsiteY0" fmla="*/ 0 h 3474720"/>
                  <a:gd name="connsiteX1" fmla="*/ 913544 w 3897085"/>
                  <a:gd name="connsiteY1" fmla="*/ 0 h 3474720"/>
                  <a:gd name="connsiteX2" fmla="*/ 941219 w 3897085"/>
                  <a:gd name="connsiteY2" fmla="*/ 50987 h 3474720"/>
                  <a:gd name="connsiteX3" fmla="*/ 979714 w 3897085"/>
                  <a:gd name="connsiteY3" fmla="*/ 241662 h 3474720"/>
                  <a:gd name="connsiteX4" fmla="*/ 941219 w 3897085"/>
                  <a:gd name="connsiteY4" fmla="*/ 432337 h 3474720"/>
                  <a:gd name="connsiteX5" fmla="*/ 940094 w 3897085"/>
                  <a:gd name="connsiteY5" fmla="*/ 434410 h 3474720"/>
                  <a:gd name="connsiteX6" fmla="*/ 973181 w 3897085"/>
                  <a:gd name="connsiteY6" fmla="*/ 431074 h 3474720"/>
                  <a:gd name="connsiteX7" fmla="*/ 1508797 w 3897085"/>
                  <a:gd name="connsiteY7" fmla="*/ 786104 h 3474720"/>
                  <a:gd name="connsiteX8" fmla="*/ 1526368 w 3897085"/>
                  <a:gd name="connsiteY8" fmla="*/ 842708 h 3474720"/>
                  <a:gd name="connsiteX9" fmla="*/ 1579016 w 3897085"/>
                  <a:gd name="connsiteY9" fmla="*/ 799269 h 3474720"/>
                  <a:gd name="connsiteX10" fmla="*/ 2057400 w 3897085"/>
                  <a:gd name="connsiteY10" fmla="*/ 653143 h 3474720"/>
                  <a:gd name="connsiteX11" fmla="*/ 2913018 w 3897085"/>
                  <a:gd name="connsiteY11" fmla="*/ 1508761 h 3474720"/>
                  <a:gd name="connsiteX12" fmla="*/ 2845779 w 3897085"/>
                  <a:gd name="connsiteY12" fmla="*/ 1841806 h 3474720"/>
                  <a:gd name="connsiteX13" fmla="*/ 2789968 w 3897085"/>
                  <a:gd name="connsiteY13" fmla="*/ 1944631 h 3474720"/>
                  <a:gd name="connsiteX14" fmla="*/ 2857646 w 3897085"/>
                  <a:gd name="connsiteY14" fmla="*/ 1965639 h 3474720"/>
                  <a:gd name="connsiteX15" fmla="*/ 3038685 w 3897085"/>
                  <a:gd name="connsiteY15" fmla="*/ 2114721 h 3474720"/>
                  <a:gd name="connsiteX16" fmla="*/ 3070970 w 3897085"/>
                  <a:gd name="connsiteY16" fmla="*/ 2174202 h 3474720"/>
                  <a:gd name="connsiteX17" fmla="*/ 3120278 w 3897085"/>
                  <a:gd name="connsiteY17" fmla="*/ 2114440 h 3474720"/>
                  <a:gd name="connsiteX18" fmla="*/ 3683725 w 3897085"/>
                  <a:gd name="connsiteY18" fmla="*/ 1881052 h 3474720"/>
                  <a:gd name="connsiteX19" fmla="*/ 3844315 w 3897085"/>
                  <a:gd name="connsiteY19" fmla="*/ 1897241 h 3474720"/>
                  <a:gd name="connsiteX20" fmla="*/ 3897085 w 3897085"/>
                  <a:gd name="connsiteY20" fmla="*/ 1910810 h 3474720"/>
                  <a:gd name="connsiteX21" fmla="*/ 3897085 w 3897085"/>
                  <a:gd name="connsiteY21" fmla="*/ 3444963 h 3474720"/>
                  <a:gd name="connsiteX22" fmla="*/ 3844315 w 3897085"/>
                  <a:gd name="connsiteY22" fmla="*/ 3458531 h 3474720"/>
                  <a:gd name="connsiteX23" fmla="*/ 3683725 w 3897085"/>
                  <a:gd name="connsiteY23" fmla="*/ 3474720 h 3474720"/>
                  <a:gd name="connsiteX24" fmla="*/ 2903080 w 3897085"/>
                  <a:gd name="connsiteY24" fmla="*/ 2838476 h 3474720"/>
                  <a:gd name="connsiteX25" fmla="*/ 2889774 w 3897085"/>
                  <a:gd name="connsiteY25" fmla="*/ 2706488 h 3474720"/>
                  <a:gd name="connsiteX26" fmla="*/ 2857646 w 3897085"/>
                  <a:gd name="connsiteY26" fmla="*/ 2723927 h 3474720"/>
                  <a:gd name="connsiteX27" fmla="*/ 2697479 w 3897085"/>
                  <a:gd name="connsiteY27" fmla="*/ 2756263 h 3474720"/>
                  <a:gd name="connsiteX28" fmla="*/ 2285999 w 3897085"/>
                  <a:gd name="connsiteY28" fmla="*/ 2344783 h 3474720"/>
                  <a:gd name="connsiteX29" fmla="*/ 2287265 w 3897085"/>
                  <a:gd name="connsiteY29" fmla="*/ 2332230 h 3474720"/>
                  <a:gd name="connsiteX30" fmla="*/ 2229837 w 3897085"/>
                  <a:gd name="connsiteY30" fmla="*/ 2346996 h 3474720"/>
                  <a:gd name="connsiteX31" fmla="*/ 2057400 w 3897085"/>
                  <a:gd name="connsiteY31" fmla="*/ 2364379 h 3474720"/>
                  <a:gd name="connsiteX32" fmla="*/ 1219165 w 3897085"/>
                  <a:gd name="connsiteY32" fmla="*/ 1681198 h 3474720"/>
                  <a:gd name="connsiteX33" fmla="*/ 1205410 w 3897085"/>
                  <a:gd name="connsiteY33" fmla="*/ 1544751 h 3474720"/>
                  <a:gd name="connsiteX34" fmla="*/ 1199448 w 3897085"/>
                  <a:gd name="connsiteY34" fmla="*/ 1547987 h 3474720"/>
                  <a:gd name="connsiteX35" fmla="*/ 973181 w 3897085"/>
                  <a:gd name="connsiteY35" fmla="*/ 1593668 h 3474720"/>
                  <a:gd name="connsiteX36" fmla="*/ 391884 w 3897085"/>
                  <a:gd name="connsiteY36" fmla="*/ 1012371 h 3474720"/>
                  <a:gd name="connsiteX37" fmla="*/ 437565 w 3897085"/>
                  <a:gd name="connsiteY37" fmla="*/ 786104 h 3474720"/>
                  <a:gd name="connsiteX38" fmla="*/ 468369 w 3897085"/>
                  <a:gd name="connsiteY38" fmla="*/ 729353 h 3474720"/>
                  <a:gd name="connsiteX39" fmla="*/ 391134 w 3897085"/>
                  <a:gd name="connsiteY39" fmla="*/ 721567 h 3474720"/>
                  <a:gd name="connsiteX40" fmla="*/ 0 w 3897085"/>
                  <a:gd name="connsiteY40" fmla="*/ 241662 h 3474720"/>
                  <a:gd name="connsiteX41" fmla="*/ 38496 w 3897085"/>
                  <a:gd name="connsiteY41" fmla="*/ 50987 h 34747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3897085" h="3474720">
                    <a:moveTo>
                      <a:pt x="66171" y="0"/>
                    </a:moveTo>
                    <a:lnTo>
                      <a:pt x="913544" y="0"/>
                    </a:lnTo>
                    <a:lnTo>
                      <a:pt x="941219" y="50987"/>
                    </a:lnTo>
                    <a:cubicBezTo>
                      <a:pt x="966007" y="109593"/>
                      <a:pt x="979714" y="174027"/>
                      <a:pt x="979714" y="241662"/>
                    </a:cubicBezTo>
                    <a:cubicBezTo>
                      <a:pt x="979714" y="309297"/>
                      <a:pt x="966007" y="373731"/>
                      <a:pt x="941219" y="432337"/>
                    </a:cubicBezTo>
                    <a:lnTo>
                      <a:pt x="940094" y="434410"/>
                    </a:lnTo>
                    <a:lnTo>
                      <a:pt x="973181" y="431074"/>
                    </a:lnTo>
                    <a:cubicBezTo>
                      <a:pt x="1213962" y="431074"/>
                      <a:pt x="1420551" y="577468"/>
                      <a:pt x="1508797" y="786104"/>
                    </a:cubicBezTo>
                    <a:lnTo>
                      <a:pt x="1526368" y="842708"/>
                    </a:lnTo>
                    <a:lnTo>
                      <a:pt x="1579016" y="799269"/>
                    </a:lnTo>
                    <a:cubicBezTo>
                      <a:pt x="1715573" y="707013"/>
                      <a:pt x="1880196" y="653143"/>
                      <a:pt x="2057400" y="653143"/>
                    </a:cubicBezTo>
                    <a:cubicBezTo>
                      <a:pt x="2529945" y="653143"/>
                      <a:pt x="2913018" y="1036216"/>
                      <a:pt x="2913018" y="1508761"/>
                    </a:cubicBezTo>
                    <a:cubicBezTo>
                      <a:pt x="2913018" y="1626897"/>
                      <a:pt x="2889076" y="1739442"/>
                      <a:pt x="2845779" y="1841806"/>
                    </a:cubicBezTo>
                    <a:lnTo>
                      <a:pt x="2789968" y="1944631"/>
                    </a:lnTo>
                    <a:lnTo>
                      <a:pt x="2857646" y="1965639"/>
                    </a:lnTo>
                    <a:cubicBezTo>
                      <a:pt x="2931489" y="1996872"/>
                      <a:pt x="2994317" y="2049048"/>
                      <a:pt x="3038685" y="2114721"/>
                    </a:cubicBezTo>
                    <a:lnTo>
                      <a:pt x="3070970" y="2174202"/>
                    </a:lnTo>
                    <a:lnTo>
                      <a:pt x="3120278" y="2114440"/>
                    </a:lnTo>
                    <a:cubicBezTo>
                      <a:pt x="3264477" y="1970241"/>
                      <a:pt x="3463685" y="1881052"/>
                      <a:pt x="3683725" y="1881052"/>
                    </a:cubicBezTo>
                    <a:cubicBezTo>
                      <a:pt x="3738735" y="1881052"/>
                      <a:pt x="3792443" y="1886626"/>
                      <a:pt x="3844315" y="1897241"/>
                    </a:cubicBezTo>
                    <a:lnTo>
                      <a:pt x="3897085" y="1910810"/>
                    </a:lnTo>
                    <a:lnTo>
                      <a:pt x="3897085" y="3444963"/>
                    </a:lnTo>
                    <a:lnTo>
                      <a:pt x="3844315" y="3458531"/>
                    </a:lnTo>
                    <a:cubicBezTo>
                      <a:pt x="3792443" y="3469146"/>
                      <a:pt x="3738735" y="3474720"/>
                      <a:pt x="3683725" y="3474720"/>
                    </a:cubicBezTo>
                    <a:cubicBezTo>
                      <a:pt x="3298656" y="3474720"/>
                      <a:pt x="2977382" y="3201580"/>
                      <a:pt x="2903080" y="2838476"/>
                    </a:cubicBezTo>
                    <a:lnTo>
                      <a:pt x="2889774" y="2706488"/>
                    </a:lnTo>
                    <a:lnTo>
                      <a:pt x="2857646" y="2723927"/>
                    </a:lnTo>
                    <a:cubicBezTo>
                      <a:pt x="2808417" y="2744749"/>
                      <a:pt x="2754293" y="2756263"/>
                      <a:pt x="2697479" y="2756263"/>
                    </a:cubicBezTo>
                    <a:cubicBezTo>
                      <a:pt x="2470225" y="2756263"/>
                      <a:pt x="2285999" y="2572037"/>
                      <a:pt x="2285999" y="2344783"/>
                    </a:cubicBezTo>
                    <a:lnTo>
                      <a:pt x="2287265" y="2332230"/>
                    </a:lnTo>
                    <a:lnTo>
                      <a:pt x="2229837" y="2346996"/>
                    </a:lnTo>
                    <a:cubicBezTo>
                      <a:pt x="2174138" y="2358394"/>
                      <a:pt x="2116468" y="2364379"/>
                      <a:pt x="2057400" y="2364379"/>
                    </a:cubicBezTo>
                    <a:cubicBezTo>
                      <a:pt x="1643923" y="2364379"/>
                      <a:pt x="1298948" y="2071089"/>
                      <a:pt x="1219165" y="1681198"/>
                    </a:cubicBezTo>
                    <a:lnTo>
                      <a:pt x="1205410" y="1544751"/>
                    </a:lnTo>
                    <a:lnTo>
                      <a:pt x="1199448" y="1547987"/>
                    </a:lnTo>
                    <a:cubicBezTo>
                      <a:pt x="1129903" y="1577402"/>
                      <a:pt x="1053441" y="1593668"/>
                      <a:pt x="973181" y="1593668"/>
                    </a:cubicBezTo>
                    <a:cubicBezTo>
                      <a:pt x="652140" y="1593668"/>
                      <a:pt x="391884" y="1333412"/>
                      <a:pt x="391884" y="1012371"/>
                    </a:cubicBezTo>
                    <a:cubicBezTo>
                      <a:pt x="391884" y="932111"/>
                      <a:pt x="408150" y="855650"/>
                      <a:pt x="437565" y="786104"/>
                    </a:cubicBezTo>
                    <a:lnTo>
                      <a:pt x="468369" y="729353"/>
                    </a:lnTo>
                    <a:lnTo>
                      <a:pt x="391134" y="721567"/>
                    </a:lnTo>
                    <a:cubicBezTo>
                      <a:pt x="167914" y="675890"/>
                      <a:pt x="0" y="478385"/>
                      <a:pt x="0" y="241662"/>
                    </a:cubicBezTo>
                    <a:cubicBezTo>
                      <a:pt x="0" y="174027"/>
                      <a:pt x="13708" y="109593"/>
                      <a:pt x="38496" y="50987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>
                <a:outerShdw blurRad="165100" dist="88900" algn="l" rotWithShape="0">
                  <a:prstClr val="black">
                    <a:alpha val="19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9" name="任意多边形 98"/>
              <p:cNvSpPr/>
              <p:nvPr/>
            </p:nvSpPr>
            <p:spPr>
              <a:xfrm>
                <a:off x="8203475" y="-91440"/>
                <a:ext cx="4167052" cy="3566160"/>
              </a:xfrm>
              <a:custGeom>
                <a:avLst/>
                <a:gdLst>
                  <a:gd name="connsiteX0" fmla="*/ 66171 w 3897085"/>
                  <a:gd name="connsiteY0" fmla="*/ 0 h 3474720"/>
                  <a:gd name="connsiteX1" fmla="*/ 913544 w 3897085"/>
                  <a:gd name="connsiteY1" fmla="*/ 0 h 3474720"/>
                  <a:gd name="connsiteX2" fmla="*/ 941219 w 3897085"/>
                  <a:gd name="connsiteY2" fmla="*/ 50987 h 3474720"/>
                  <a:gd name="connsiteX3" fmla="*/ 979714 w 3897085"/>
                  <a:gd name="connsiteY3" fmla="*/ 241662 h 3474720"/>
                  <a:gd name="connsiteX4" fmla="*/ 941219 w 3897085"/>
                  <a:gd name="connsiteY4" fmla="*/ 432337 h 3474720"/>
                  <a:gd name="connsiteX5" fmla="*/ 940094 w 3897085"/>
                  <a:gd name="connsiteY5" fmla="*/ 434410 h 3474720"/>
                  <a:gd name="connsiteX6" fmla="*/ 973181 w 3897085"/>
                  <a:gd name="connsiteY6" fmla="*/ 431074 h 3474720"/>
                  <a:gd name="connsiteX7" fmla="*/ 1508797 w 3897085"/>
                  <a:gd name="connsiteY7" fmla="*/ 786104 h 3474720"/>
                  <a:gd name="connsiteX8" fmla="*/ 1526368 w 3897085"/>
                  <a:gd name="connsiteY8" fmla="*/ 842708 h 3474720"/>
                  <a:gd name="connsiteX9" fmla="*/ 1579016 w 3897085"/>
                  <a:gd name="connsiteY9" fmla="*/ 799269 h 3474720"/>
                  <a:gd name="connsiteX10" fmla="*/ 2057400 w 3897085"/>
                  <a:gd name="connsiteY10" fmla="*/ 653143 h 3474720"/>
                  <a:gd name="connsiteX11" fmla="*/ 2913018 w 3897085"/>
                  <a:gd name="connsiteY11" fmla="*/ 1508761 h 3474720"/>
                  <a:gd name="connsiteX12" fmla="*/ 2845779 w 3897085"/>
                  <a:gd name="connsiteY12" fmla="*/ 1841806 h 3474720"/>
                  <a:gd name="connsiteX13" fmla="*/ 2789968 w 3897085"/>
                  <a:gd name="connsiteY13" fmla="*/ 1944631 h 3474720"/>
                  <a:gd name="connsiteX14" fmla="*/ 2857646 w 3897085"/>
                  <a:gd name="connsiteY14" fmla="*/ 1965639 h 3474720"/>
                  <a:gd name="connsiteX15" fmla="*/ 3038685 w 3897085"/>
                  <a:gd name="connsiteY15" fmla="*/ 2114721 h 3474720"/>
                  <a:gd name="connsiteX16" fmla="*/ 3070970 w 3897085"/>
                  <a:gd name="connsiteY16" fmla="*/ 2174202 h 3474720"/>
                  <a:gd name="connsiteX17" fmla="*/ 3120278 w 3897085"/>
                  <a:gd name="connsiteY17" fmla="*/ 2114440 h 3474720"/>
                  <a:gd name="connsiteX18" fmla="*/ 3683725 w 3897085"/>
                  <a:gd name="connsiteY18" fmla="*/ 1881052 h 3474720"/>
                  <a:gd name="connsiteX19" fmla="*/ 3844315 w 3897085"/>
                  <a:gd name="connsiteY19" fmla="*/ 1897241 h 3474720"/>
                  <a:gd name="connsiteX20" fmla="*/ 3897085 w 3897085"/>
                  <a:gd name="connsiteY20" fmla="*/ 1910810 h 3474720"/>
                  <a:gd name="connsiteX21" fmla="*/ 3897085 w 3897085"/>
                  <a:gd name="connsiteY21" fmla="*/ 3444963 h 3474720"/>
                  <a:gd name="connsiteX22" fmla="*/ 3844315 w 3897085"/>
                  <a:gd name="connsiteY22" fmla="*/ 3458531 h 3474720"/>
                  <a:gd name="connsiteX23" fmla="*/ 3683725 w 3897085"/>
                  <a:gd name="connsiteY23" fmla="*/ 3474720 h 3474720"/>
                  <a:gd name="connsiteX24" fmla="*/ 2903080 w 3897085"/>
                  <a:gd name="connsiteY24" fmla="*/ 2838476 h 3474720"/>
                  <a:gd name="connsiteX25" fmla="*/ 2889774 w 3897085"/>
                  <a:gd name="connsiteY25" fmla="*/ 2706488 h 3474720"/>
                  <a:gd name="connsiteX26" fmla="*/ 2857646 w 3897085"/>
                  <a:gd name="connsiteY26" fmla="*/ 2723927 h 3474720"/>
                  <a:gd name="connsiteX27" fmla="*/ 2697479 w 3897085"/>
                  <a:gd name="connsiteY27" fmla="*/ 2756263 h 3474720"/>
                  <a:gd name="connsiteX28" fmla="*/ 2285999 w 3897085"/>
                  <a:gd name="connsiteY28" fmla="*/ 2344783 h 3474720"/>
                  <a:gd name="connsiteX29" fmla="*/ 2287265 w 3897085"/>
                  <a:gd name="connsiteY29" fmla="*/ 2332230 h 3474720"/>
                  <a:gd name="connsiteX30" fmla="*/ 2229837 w 3897085"/>
                  <a:gd name="connsiteY30" fmla="*/ 2346996 h 3474720"/>
                  <a:gd name="connsiteX31" fmla="*/ 2057400 w 3897085"/>
                  <a:gd name="connsiteY31" fmla="*/ 2364379 h 3474720"/>
                  <a:gd name="connsiteX32" fmla="*/ 1219165 w 3897085"/>
                  <a:gd name="connsiteY32" fmla="*/ 1681198 h 3474720"/>
                  <a:gd name="connsiteX33" fmla="*/ 1205410 w 3897085"/>
                  <a:gd name="connsiteY33" fmla="*/ 1544751 h 3474720"/>
                  <a:gd name="connsiteX34" fmla="*/ 1199448 w 3897085"/>
                  <a:gd name="connsiteY34" fmla="*/ 1547987 h 3474720"/>
                  <a:gd name="connsiteX35" fmla="*/ 973181 w 3897085"/>
                  <a:gd name="connsiteY35" fmla="*/ 1593668 h 3474720"/>
                  <a:gd name="connsiteX36" fmla="*/ 391884 w 3897085"/>
                  <a:gd name="connsiteY36" fmla="*/ 1012371 h 3474720"/>
                  <a:gd name="connsiteX37" fmla="*/ 437565 w 3897085"/>
                  <a:gd name="connsiteY37" fmla="*/ 786104 h 3474720"/>
                  <a:gd name="connsiteX38" fmla="*/ 468369 w 3897085"/>
                  <a:gd name="connsiteY38" fmla="*/ 729353 h 3474720"/>
                  <a:gd name="connsiteX39" fmla="*/ 391134 w 3897085"/>
                  <a:gd name="connsiteY39" fmla="*/ 721567 h 3474720"/>
                  <a:gd name="connsiteX40" fmla="*/ 0 w 3897085"/>
                  <a:gd name="connsiteY40" fmla="*/ 241662 h 3474720"/>
                  <a:gd name="connsiteX41" fmla="*/ 38496 w 3897085"/>
                  <a:gd name="connsiteY41" fmla="*/ 50987 h 34747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3897085" h="3474720">
                    <a:moveTo>
                      <a:pt x="66171" y="0"/>
                    </a:moveTo>
                    <a:lnTo>
                      <a:pt x="913544" y="0"/>
                    </a:lnTo>
                    <a:lnTo>
                      <a:pt x="941219" y="50987"/>
                    </a:lnTo>
                    <a:cubicBezTo>
                      <a:pt x="966007" y="109593"/>
                      <a:pt x="979714" y="174027"/>
                      <a:pt x="979714" y="241662"/>
                    </a:cubicBezTo>
                    <a:cubicBezTo>
                      <a:pt x="979714" y="309297"/>
                      <a:pt x="966007" y="373731"/>
                      <a:pt x="941219" y="432337"/>
                    </a:cubicBezTo>
                    <a:lnTo>
                      <a:pt x="940094" y="434410"/>
                    </a:lnTo>
                    <a:lnTo>
                      <a:pt x="973181" y="431074"/>
                    </a:lnTo>
                    <a:cubicBezTo>
                      <a:pt x="1213962" y="431074"/>
                      <a:pt x="1420551" y="577468"/>
                      <a:pt x="1508797" y="786104"/>
                    </a:cubicBezTo>
                    <a:lnTo>
                      <a:pt x="1526368" y="842708"/>
                    </a:lnTo>
                    <a:lnTo>
                      <a:pt x="1579016" y="799269"/>
                    </a:lnTo>
                    <a:cubicBezTo>
                      <a:pt x="1715573" y="707013"/>
                      <a:pt x="1880196" y="653143"/>
                      <a:pt x="2057400" y="653143"/>
                    </a:cubicBezTo>
                    <a:cubicBezTo>
                      <a:pt x="2529945" y="653143"/>
                      <a:pt x="2913018" y="1036216"/>
                      <a:pt x="2913018" y="1508761"/>
                    </a:cubicBezTo>
                    <a:cubicBezTo>
                      <a:pt x="2913018" y="1626897"/>
                      <a:pt x="2889076" y="1739442"/>
                      <a:pt x="2845779" y="1841806"/>
                    </a:cubicBezTo>
                    <a:lnTo>
                      <a:pt x="2789968" y="1944631"/>
                    </a:lnTo>
                    <a:lnTo>
                      <a:pt x="2857646" y="1965639"/>
                    </a:lnTo>
                    <a:cubicBezTo>
                      <a:pt x="2931489" y="1996872"/>
                      <a:pt x="2994317" y="2049048"/>
                      <a:pt x="3038685" y="2114721"/>
                    </a:cubicBezTo>
                    <a:lnTo>
                      <a:pt x="3070970" y="2174202"/>
                    </a:lnTo>
                    <a:lnTo>
                      <a:pt x="3120278" y="2114440"/>
                    </a:lnTo>
                    <a:cubicBezTo>
                      <a:pt x="3264477" y="1970241"/>
                      <a:pt x="3463685" y="1881052"/>
                      <a:pt x="3683725" y="1881052"/>
                    </a:cubicBezTo>
                    <a:cubicBezTo>
                      <a:pt x="3738735" y="1881052"/>
                      <a:pt x="3792443" y="1886626"/>
                      <a:pt x="3844315" y="1897241"/>
                    </a:cubicBezTo>
                    <a:lnTo>
                      <a:pt x="3897085" y="1910810"/>
                    </a:lnTo>
                    <a:lnTo>
                      <a:pt x="3897085" y="3444963"/>
                    </a:lnTo>
                    <a:lnTo>
                      <a:pt x="3844315" y="3458531"/>
                    </a:lnTo>
                    <a:cubicBezTo>
                      <a:pt x="3792443" y="3469146"/>
                      <a:pt x="3738735" y="3474720"/>
                      <a:pt x="3683725" y="3474720"/>
                    </a:cubicBezTo>
                    <a:cubicBezTo>
                      <a:pt x="3298656" y="3474720"/>
                      <a:pt x="2977382" y="3201580"/>
                      <a:pt x="2903080" y="2838476"/>
                    </a:cubicBezTo>
                    <a:lnTo>
                      <a:pt x="2889774" y="2706488"/>
                    </a:lnTo>
                    <a:lnTo>
                      <a:pt x="2857646" y="2723927"/>
                    </a:lnTo>
                    <a:cubicBezTo>
                      <a:pt x="2808417" y="2744749"/>
                      <a:pt x="2754293" y="2756263"/>
                      <a:pt x="2697479" y="2756263"/>
                    </a:cubicBezTo>
                    <a:cubicBezTo>
                      <a:pt x="2470225" y="2756263"/>
                      <a:pt x="2285999" y="2572037"/>
                      <a:pt x="2285999" y="2344783"/>
                    </a:cubicBezTo>
                    <a:lnTo>
                      <a:pt x="2287265" y="2332230"/>
                    </a:lnTo>
                    <a:lnTo>
                      <a:pt x="2229837" y="2346996"/>
                    </a:lnTo>
                    <a:cubicBezTo>
                      <a:pt x="2174138" y="2358394"/>
                      <a:pt x="2116468" y="2364379"/>
                      <a:pt x="2057400" y="2364379"/>
                    </a:cubicBezTo>
                    <a:cubicBezTo>
                      <a:pt x="1643923" y="2364379"/>
                      <a:pt x="1298948" y="2071089"/>
                      <a:pt x="1219165" y="1681198"/>
                    </a:cubicBezTo>
                    <a:lnTo>
                      <a:pt x="1205410" y="1544751"/>
                    </a:lnTo>
                    <a:lnTo>
                      <a:pt x="1199448" y="1547987"/>
                    </a:lnTo>
                    <a:cubicBezTo>
                      <a:pt x="1129903" y="1577402"/>
                      <a:pt x="1053441" y="1593668"/>
                      <a:pt x="973181" y="1593668"/>
                    </a:cubicBezTo>
                    <a:cubicBezTo>
                      <a:pt x="652140" y="1593668"/>
                      <a:pt x="391884" y="1333412"/>
                      <a:pt x="391884" y="1012371"/>
                    </a:cubicBezTo>
                    <a:cubicBezTo>
                      <a:pt x="391884" y="932111"/>
                      <a:pt x="408150" y="855650"/>
                      <a:pt x="437565" y="786104"/>
                    </a:cubicBezTo>
                    <a:lnTo>
                      <a:pt x="468369" y="729353"/>
                    </a:lnTo>
                    <a:lnTo>
                      <a:pt x="391134" y="721567"/>
                    </a:lnTo>
                    <a:cubicBezTo>
                      <a:pt x="167914" y="675890"/>
                      <a:pt x="0" y="478385"/>
                      <a:pt x="0" y="241662"/>
                    </a:cubicBezTo>
                    <a:cubicBezTo>
                      <a:pt x="0" y="174027"/>
                      <a:pt x="13708" y="109593"/>
                      <a:pt x="38496" y="50987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>
                <a:innerShdw blurRad="444500" dist="50800" dir="18900000">
                  <a:srgbClr val="91F0FD">
                    <a:alpha val="50000"/>
                  </a:srgb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96" name="任意多边形 95"/>
            <p:cNvSpPr/>
            <p:nvPr/>
          </p:nvSpPr>
          <p:spPr>
            <a:xfrm>
              <a:off x="7620003" y="13063"/>
              <a:ext cx="4563291" cy="4389119"/>
            </a:xfrm>
            <a:custGeom>
              <a:avLst/>
              <a:gdLst>
                <a:gd name="connsiteX0" fmla="*/ 0 w 4563291"/>
                <a:gd name="connsiteY0" fmla="*/ 0 h 4389119"/>
                <a:gd name="connsiteX1" fmla="*/ 1195147 w 4563291"/>
                <a:gd name="connsiteY1" fmla="*/ 0 h 4389119"/>
                <a:gd name="connsiteX2" fmla="*/ 1195147 w 4563291"/>
                <a:gd name="connsiteY2" fmla="*/ 1271847 h 4389119"/>
                <a:gd name="connsiteX3" fmla="*/ 2160923 w 4563291"/>
                <a:gd name="connsiteY3" fmla="*/ 1271847 h 4389119"/>
                <a:gd name="connsiteX4" fmla="*/ 2160923 w 4563291"/>
                <a:gd name="connsiteY4" fmla="*/ 1724298 h 4389119"/>
                <a:gd name="connsiteX5" fmla="*/ 2586445 w 4563291"/>
                <a:gd name="connsiteY5" fmla="*/ 1724298 h 4389119"/>
                <a:gd name="connsiteX6" fmla="*/ 2586445 w 4563291"/>
                <a:gd name="connsiteY6" fmla="*/ 2169621 h 4389119"/>
                <a:gd name="connsiteX7" fmla="*/ 3078410 w 4563291"/>
                <a:gd name="connsiteY7" fmla="*/ 2169621 h 4389119"/>
                <a:gd name="connsiteX8" fmla="*/ 3078410 w 4563291"/>
                <a:gd name="connsiteY8" fmla="*/ 2508070 h 4389119"/>
                <a:gd name="connsiteX9" fmla="*/ 3866605 w 4563291"/>
                <a:gd name="connsiteY9" fmla="*/ 2508070 h 4389119"/>
                <a:gd name="connsiteX10" fmla="*/ 3866605 w 4563291"/>
                <a:gd name="connsiteY10" fmla="*/ 2743200 h 4389119"/>
                <a:gd name="connsiteX11" fmla="*/ 4563291 w 4563291"/>
                <a:gd name="connsiteY11" fmla="*/ 2743200 h 4389119"/>
                <a:gd name="connsiteX12" fmla="*/ 4563291 w 4563291"/>
                <a:gd name="connsiteY12" fmla="*/ 4389119 h 4389119"/>
                <a:gd name="connsiteX13" fmla="*/ 2595523 w 4563291"/>
                <a:gd name="connsiteY13" fmla="*/ 4389119 h 4389119"/>
                <a:gd name="connsiteX14" fmla="*/ 2595523 w 4563291"/>
                <a:gd name="connsiteY14" fmla="*/ 3366654 h 4389119"/>
                <a:gd name="connsiteX15" fmla="*/ 1690108 w 4563291"/>
                <a:gd name="connsiteY15" fmla="*/ 3366654 h 4389119"/>
                <a:gd name="connsiteX16" fmla="*/ 1690108 w 4563291"/>
                <a:gd name="connsiteY16" fmla="*/ 2867890 h 4389119"/>
                <a:gd name="connsiteX17" fmla="*/ 639826 w 4563291"/>
                <a:gd name="connsiteY17" fmla="*/ 2867890 h 4389119"/>
                <a:gd name="connsiteX18" fmla="*/ 639826 w 4563291"/>
                <a:gd name="connsiteY18" fmla="*/ 2019992 h 4389119"/>
                <a:gd name="connsiteX19" fmla="*/ 0 w 4563291"/>
                <a:gd name="connsiteY19" fmla="*/ 2019992 h 4389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563291" h="4389119">
                  <a:moveTo>
                    <a:pt x="0" y="0"/>
                  </a:moveTo>
                  <a:lnTo>
                    <a:pt x="1195147" y="0"/>
                  </a:lnTo>
                  <a:lnTo>
                    <a:pt x="1195147" y="1271847"/>
                  </a:lnTo>
                  <a:lnTo>
                    <a:pt x="2160923" y="1271847"/>
                  </a:lnTo>
                  <a:lnTo>
                    <a:pt x="2160923" y="1724298"/>
                  </a:lnTo>
                  <a:lnTo>
                    <a:pt x="2586445" y="1724298"/>
                  </a:lnTo>
                  <a:lnTo>
                    <a:pt x="2586445" y="2169621"/>
                  </a:lnTo>
                  <a:lnTo>
                    <a:pt x="3078410" y="2169621"/>
                  </a:lnTo>
                  <a:lnTo>
                    <a:pt x="3078410" y="2508070"/>
                  </a:lnTo>
                  <a:lnTo>
                    <a:pt x="3866605" y="2508070"/>
                  </a:lnTo>
                  <a:lnTo>
                    <a:pt x="3866605" y="2743200"/>
                  </a:lnTo>
                  <a:lnTo>
                    <a:pt x="4563291" y="2743200"/>
                  </a:lnTo>
                  <a:lnTo>
                    <a:pt x="4563291" y="4389119"/>
                  </a:lnTo>
                  <a:lnTo>
                    <a:pt x="2595523" y="4389119"/>
                  </a:lnTo>
                  <a:lnTo>
                    <a:pt x="2595523" y="3366654"/>
                  </a:lnTo>
                  <a:lnTo>
                    <a:pt x="1690108" y="3366654"/>
                  </a:lnTo>
                  <a:lnTo>
                    <a:pt x="1690108" y="2867890"/>
                  </a:lnTo>
                  <a:lnTo>
                    <a:pt x="639826" y="2867890"/>
                  </a:lnTo>
                  <a:lnTo>
                    <a:pt x="639826" y="2019992"/>
                  </a:lnTo>
                  <a:lnTo>
                    <a:pt x="0" y="201999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7" name="任意多边形 116"/>
          <p:cNvSpPr/>
          <p:nvPr/>
        </p:nvSpPr>
        <p:spPr>
          <a:xfrm>
            <a:off x="3325181" y="1774043"/>
            <a:ext cx="5470189" cy="4094335"/>
          </a:xfrm>
          <a:custGeom>
            <a:avLst/>
            <a:gdLst>
              <a:gd name="connsiteX0" fmla="*/ 2766801 w 5470189"/>
              <a:gd name="connsiteY0" fmla="*/ 0 h 4094335"/>
              <a:gd name="connsiteX1" fmla="*/ 3728208 w 5470189"/>
              <a:gd name="connsiteY1" fmla="*/ 398228 h 4094335"/>
              <a:gd name="connsiteX2" fmla="*/ 3793514 w 5470189"/>
              <a:gd name="connsiteY2" fmla="*/ 470083 h 4094335"/>
              <a:gd name="connsiteX3" fmla="*/ 4324261 w 5470189"/>
              <a:gd name="connsiteY3" fmla="*/ 373949 h 4094335"/>
              <a:gd name="connsiteX4" fmla="*/ 4029838 w 5470189"/>
              <a:gd name="connsiteY4" fmla="*/ 858408 h 4094335"/>
              <a:gd name="connsiteX5" fmla="*/ 4065309 w 5470189"/>
              <a:gd name="connsiteY5" fmla="*/ 955321 h 4094335"/>
              <a:gd name="connsiteX6" fmla="*/ 4126435 w 5470189"/>
              <a:gd name="connsiteY6" fmla="*/ 1359635 h 4094335"/>
              <a:gd name="connsiteX7" fmla="*/ 4123488 w 5470189"/>
              <a:gd name="connsiteY7" fmla="*/ 1417999 h 4094335"/>
              <a:gd name="connsiteX8" fmla="*/ 4165905 w 5470189"/>
              <a:gd name="connsiteY8" fmla="*/ 1428906 h 4094335"/>
              <a:gd name="connsiteX9" fmla="*/ 4164354 w 5470189"/>
              <a:gd name="connsiteY9" fmla="*/ 1439069 h 4094335"/>
              <a:gd name="connsiteX10" fmla="*/ 4213113 w 5470189"/>
              <a:gd name="connsiteY10" fmla="*/ 1456408 h 4094335"/>
              <a:gd name="connsiteX11" fmla="*/ 5064764 w 5470189"/>
              <a:gd name="connsiteY11" fmla="*/ 2716106 h 4094335"/>
              <a:gd name="connsiteX12" fmla="*/ 5057759 w 5470189"/>
              <a:gd name="connsiteY12" fmla="*/ 2854839 h 4094335"/>
              <a:gd name="connsiteX13" fmla="*/ 5048361 w 5470189"/>
              <a:gd name="connsiteY13" fmla="*/ 2916420 h 4094335"/>
              <a:gd name="connsiteX14" fmla="*/ 5470189 w 5470189"/>
              <a:gd name="connsiteY14" fmla="*/ 3286875 h 4094335"/>
              <a:gd name="connsiteX15" fmla="*/ 4922738 w 5470189"/>
              <a:gd name="connsiteY15" fmla="*/ 3317741 h 4094335"/>
              <a:gd name="connsiteX16" fmla="*/ 4900997 w 5470189"/>
              <a:gd name="connsiteY16" fmla="*/ 3362874 h 4094335"/>
              <a:gd name="connsiteX17" fmla="*/ 3707889 w 5470189"/>
              <a:gd name="connsiteY17" fmla="*/ 4072981 h 4094335"/>
              <a:gd name="connsiteX18" fmla="*/ 2844791 w 5470189"/>
              <a:gd name="connsiteY18" fmla="*/ 3763137 h 4094335"/>
              <a:gd name="connsiteX19" fmla="*/ 2783265 w 5470189"/>
              <a:gd name="connsiteY19" fmla="*/ 3707219 h 4094335"/>
              <a:gd name="connsiteX20" fmla="*/ 2703970 w 5470189"/>
              <a:gd name="connsiteY20" fmla="*/ 3779288 h 4094335"/>
              <a:gd name="connsiteX21" fmla="*/ 1826375 w 5470189"/>
              <a:gd name="connsiteY21" fmla="*/ 4094335 h 4094335"/>
              <a:gd name="connsiteX22" fmla="*/ 446711 w 5470189"/>
              <a:gd name="connsiteY22" fmla="*/ 2714671 h 4094335"/>
              <a:gd name="connsiteX23" fmla="*/ 457584 w 5470189"/>
              <a:gd name="connsiteY23" fmla="*/ 2581990 h 4094335"/>
              <a:gd name="connsiteX24" fmla="*/ 0 w 5470189"/>
              <a:gd name="connsiteY24" fmla="*/ 2213080 h 4094335"/>
              <a:gd name="connsiteX25" fmla="*/ 576384 w 5470189"/>
              <a:gd name="connsiteY25" fmla="*/ 2139144 h 4094335"/>
              <a:gd name="connsiteX26" fmla="*/ 605351 w 5470189"/>
              <a:gd name="connsiteY26" fmla="*/ 2071756 h 4094335"/>
              <a:gd name="connsiteX27" fmla="*/ 1312666 w 5470189"/>
              <a:gd name="connsiteY27" fmla="*/ 1433816 h 4094335"/>
              <a:gd name="connsiteX28" fmla="*/ 1409179 w 5470189"/>
              <a:gd name="connsiteY28" fmla="*/ 1399497 h 4094335"/>
              <a:gd name="connsiteX29" fmla="*/ 1407166 w 5470189"/>
              <a:gd name="connsiteY29" fmla="*/ 1359635 h 4094335"/>
              <a:gd name="connsiteX30" fmla="*/ 2766801 w 5470189"/>
              <a:gd name="connsiteY30" fmla="*/ 0 h 4094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5470189" h="4094335">
                <a:moveTo>
                  <a:pt x="2766801" y="0"/>
                </a:moveTo>
                <a:cubicBezTo>
                  <a:pt x="3142253" y="0"/>
                  <a:pt x="3482162" y="152182"/>
                  <a:pt x="3728208" y="398228"/>
                </a:cubicBezTo>
                <a:lnTo>
                  <a:pt x="3793514" y="470083"/>
                </a:lnTo>
                <a:lnTo>
                  <a:pt x="4324261" y="373949"/>
                </a:lnTo>
                <a:lnTo>
                  <a:pt x="4029838" y="858408"/>
                </a:lnTo>
                <a:lnTo>
                  <a:pt x="4065309" y="955321"/>
                </a:lnTo>
                <a:cubicBezTo>
                  <a:pt x="4105035" y="1083043"/>
                  <a:pt x="4126435" y="1218840"/>
                  <a:pt x="4126435" y="1359635"/>
                </a:cubicBezTo>
                <a:lnTo>
                  <a:pt x="4123488" y="1417999"/>
                </a:lnTo>
                <a:lnTo>
                  <a:pt x="4165905" y="1428906"/>
                </a:lnTo>
                <a:lnTo>
                  <a:pt x="4164354" y="1439069"/>
                </a:lnTo>
                <a:lnTo>
                  <a:pt x="4213113" y="1456408"/>
                </a:lnTo>
                <a:cubicBezTo>
                  <a:pt x="4712287" y="1656795"/>
                  <a:pt x="5064764" y="2145288"/>
                  <a:pt x="5064764" y="2716106"/>
                </a:cubicBezTo>
                <a:cubicBezTo>
                  <a:pt x="5064764" y="2762943"/>
                  <a:pt x="5062391" y="2809225"/>
                  <a:pt x="5057759" y="2854839"/>
                </a:cubicBezTo>
                <a:lnTo>
                  <a:pt x="5048361" y="2916420"/>
                </a:lnTo>
                <a:lnTo>
                  <a:pt x="5470189" y="3286875"/>
                </a:lnTo>
                <a:lnTo>
                  <a:pt x="4922738" y="3317741"/>
                </a:lnTo>
                <a:lnTo>
                  <a:pt x="4900997" y="3362874"/>
                </a:lnTo>
                <a:cubicBezTo>
                  <a:pt x="4671225" y="3785846"/>
                  <a:pt x="4223089" y="4072981"/>
                  <a:pt x="3707889" y="4072981"/>
                </a:cubicBezTo>
                <a:cubicBezTo>
                  <a:pt x="3380034" y="4072981"/>
                  <a:pt x="3079339" y="3956703"/>
                  <a:pt x="2844791" y="3763137"/>
                </a:cubicBezTo>
                <a:lnTo>
                  <a:pt x="2783265" y="3707219"/>
                </a:lnTo>
                <a:lnTo>
                  <a:pt x="2703970" y="3779288"/>
                </a:lnTo>
                <a:cubicBezTo>
                  <a:pt x="2465482" y="3976104"/>
                  <a:pt x="2159736" y="4094335"/>
                  <a:pt x="1826375" y="4094335"/>
                </a:cubicBezTo>
                <a:cubicBezTo>
                  <a:pt x="1064407" y="4094335"/>
                  <a:pt x="446711" y="3476639"/>
                  <a:pt x="446711" y="2714671"/>
                </a:cubicBezTo>
                <a:lnTo>
                  <a:pt x="457584" y="2581990"/>
                </a:lnTo>
                <a:lnTo>
                  <a:pt x="0" y="2213080"/>
                </a:lnTo>
                <a:lnTo>
                  <a:pt x="576384" y="2139144"/>
                </a:lnTo>
                <a:lnTo>
                  <a:pt x="605351" y="2071756"/>
                </a:lnTo>
                <a:cubicBezTo>
                  <a:pt x="757294" y="1783779"/>
                  <a:pt x="1008131" y="1556068"/>
                  <a:pt x="1312666" y="1433816"/>
                </a:cubicBezTo>
                <a:lnTo>
                  <a:pt x="1409179" y="1399497"/>
                </a:lnTo>
                <a:lnTo>
                  <a:pt x="1407166" y="1359635"/>
                </a:lnTo>
                <a:cubicBezTo>
                  <a:pt x="1407166" y="608729"/>
                  <a:pt x="2015895" y="0"/>
                  <a:pt x="2766801" y="0"/>
                </a:cubicBezTo>
                <a:close/>
              </a:path>
            </a:pathLst>
          </a:custGeom>
          <a:noFill/>
          <a:ln w="25400">
            <a:solidFill>
              <a:srgbClr val="1CD8EC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47" name="文本框 46"/>
          <p:cNvSpPr txBox="1"/>
          <p:nvPr/>
        </p:nvSpPr>
        <p:spPr>
          <a:xfrm>
            <a:off x="2305544" y="1036991"/>
            <a:ext cx="238881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vi-VN" altLang="zh-CN" sz="4400" b="1" dirty="0">
                <a:solidFill>
                  <a:srgbClr val="19B4C9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Ngoài ra</a:t>
            </a:r>
            <a:endParaRPr lang="zh-CN" altLang="en-US" sz="4400" b="1" dirty="0">
              <a:solidFill>
                <a:srgbClr val="19B4C9"/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  <p:sp>
        <p:nvSpPr>
          <p:cNvPr id="55" name="任意多边形 54"/>
          <p:cNvSpPr/>
          <p:nvPr/>
        </p:nvSpPr>
        <p:spPr>
          <a:xfrm>
            <a:off x="5776195" y="3244991"/>
            <a:ext cx="636454" cy="753836"/>
          </a:xfrm>
          <a:custGeom>
            <a:avLst/>
            <a:gdLst>
              <a:gd name="connsiteX0" fmla="*/ 318132 w 636454"/>
              <a:gd name="connsiteY0" fmla="*/ 0 h 753836"/>
              <a:gd name="connsiteX1" fmla="*/ 355922 w 636454"/>
              <a:gd name="connsiteY1" fmla="*/ 41579 h 753836"/>
              <a:gd name="connsiteX2" fmla="*/ 617484 w 636454"/>
              <a:gd name="connsiteY2" fmla="*/ 587949 h 753836"/>
              <a:gd name="connsiteX3" fmla="*/ 636454 w 636454"/>
              <a:gd name="connsiteY3" fmla="*/ 712242 h 753836"/>
              <a:gd name="connsiteX4" fmla="*/ 574034 w 636454"/>
              <a:gd name="connsiteY4" fmla="*/ 728292 h 753836"/>
              <a:gd name="connsiteX5" fmla="*/ 320644 w 636454"/>
              <a:gd name="connsiteY5" fmla="*/ 753836 h 753836"/>
              <a:gd name="connsiteX6" fmla="*/ 67254 w 636454"/>
              <a:gd name="connsiteY6" fmla="*/ 728292 h 753836"/>
              <a:gd name="connsiteX7" fmla="*/ 0 w 636454"/>
              <a:gd name="connsiteY7" fmla="*/ 710999 h 753836"/>
              <a:gd name="connsiteX8" fmla="*/ 18780 w 636454"/>
              <a:gd name="connsiteY8" fmla="*/ 587949 h 753836"/>
              <a:gd name="connsiteX9" fmla="*/ 280342 w 636454"/>
              <a:gd name="connsiteY9" fmla="*/ 41579 h 753836"/>
              <a:gd name="connsiteX10" fmla="*/ 318132 w 636454"/>
              <a:gd name="connsiteY10" fmla="*/ 0 h 753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36454" h="753836">
                <a:moveTo>
                  <a:pt x="318132" y="0"/>
                </a:moveTo>
                <a:lnTo>
                  <a:pt x="355922" y="41579"/>
                </a:lnTo>
                <a:cubicBezTo>
                  <a:pt x="484037" y="196819"/>
                  <a:pt x="575614" y="383331"/>
                  <a:pt x="617484" y="587949"/>
                </a:cubicBezTo>
                <a:lnTo>
                  <a:pt x="636454" y="712242"/>
                </a:lnTo>
                <a:lnTo>
                  <a:pt x="574034" y="728292"/>
                </a:lnTo>
                <a:cubicBezTo>
                  <a:pt x="492187" y="745041"/>
                  <a:pt x="407443" y="753836"/>
                  <a:pt x="320644" y="753836"/>
                </a:cubicBezTo>
                <a:cubicBezTo>
                  <a:pt x="233846" y="753836"/>
                  <a:pt x="149102" y="745041"/>
                  <a:pt x="67254" y="728292"/>
                </a:cubicBezTo>
                <a:lnTo>
                  <a:pt x="0" y="710999"/>
                </a:lnTo>
                <a:lnTo>
                  <a:pt x="18780" y="587949"/>
                </a:lnTo>
                <a:cubicBezTo>
                  <a:pt x="60651" y="383331"/>
                  <a:pt x="152227" y="196819"/>
                  <a:pt x="280342" y="41579"/>
                </a:cubicBezTo>
                <a:lnTo>
                  <a:pt x="318132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5" name="组合 4"/>
          <p:cNvGrpSpPr/>
          <p:nvPr/>
        </p:nvGrpSpPr>
        <p:grpSpPr>
          <a:xfrm>
            <a:off x="4817865" y="1758053"/>
            <a:ext cx="2775515" cy="2593729"/>
            <a:chOff x="4817865" y="1362261"/>
            <a:chExt cx="2775515" cy="2593729"/>
          </a:xfrm>
        </p:grpSpPr>
        <p:sp>
          <p:nvSpPr>
            <p:cNvPr id="49" name="任意多边形 48"/>
            <p:cNvSpPr/>
            <p:nvPr/>
          </p:nvSpPr>
          <p:spPr>
            <a:xfrm>
              <a:off x="4846113" y="2829030"/>
              <a:ext cx="1248214" cy="1126960"/>
            </a:xfrm>
            <a:custGeom>
              <a:avLst/>
              <a:gdLst>
                <a:gd name="connsiteX0" fmla="*/ 315810 w 1248214"/>
                <a:gd name="connsiteY0" fmla="*/ 0 h 1126960"/>
                <a:gd name="connsiteX1" fmla="*/ 1204856 w 1248214"/>
                <a:gd name="connsiteY1" fmla="*/ 368255 h 1126960"/>
                <a:gd name="connsiteX2" fmla="*/ 1248214 w 1248214"/>
                <a:gd name="connsiteY2" fmla="*/ 415961 h 1126960"/>
                <a:gd name="connsiteX3" fmla="*/ 1210424 w 1248214"/>
                <a:gd name="connsiteY3" fmla="*/ 457540 h 1126960"/>
                <a:gd name="connsiteX4" fmla="*/ 948862 w 1248214"/>
                <a:gd name="connsiteY4" fmla="*/ 1003910 h 1126960"/>
                <a:gd name="connsiteX5" fmla="*/ 930082 w 1248214"/>
                <a:gd name="connsiteY5" fmla="*/ 1126960 h 1126960"/>
                <a:gd name="connsiteX6" fmla="*/ 876843 w 1248214"/>
                <a:gd name="connsiteY6" fmla="*/ 1113271 h 1126960"/>
                <a:gd name="connsiteX7" fmla="*/ 18970 w 1248214"/>
                <a:gd name="connsiteY7" fmla="*/ 165887 h 1126960"/>
                <a:gd name="connsiteX8" fmla="*/ 0 w 1248214"/>
                <a:gd name="connsiteY8" fmla="*/ 41594 h 1126960"/>
                <a:gd name="connsiteX9" fmla="*/ 62420 w 1248214"/>
                <a:gd name="connsiteY9" fmla="*/ 25544 h 1126960"/>
                <a:gd name="connsiteX10" fmla="*/ 315810 w 1248214"/>
                <a:gd name="connsiteY10" fmla="*/ 0 h 11269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48214" h="1126960">
                  <a:moveTo>
                    <a:pt x="315810" y="0"/>
                  </a:moveTo>
                  <a:cubicBezTo>
                    <a:pt x="663004" y="0"/>
                    <a:pt x="977329" y="140728"/>
                    <a:pt x="1204856" y="368255"/>
                  </a:cubicBezTo>
                  <a:lnTo>
                    <a:pt x="1248214" y="415961"/>
                  </a:lnTo>
                  <a:lnTo>
                    <a:pt x="1210424" y="457540"/>
                  </a:lnTo>
                  <a:cubicBezTo>
                    <a:pt x="1082309" y="612780"/>
                    <a:pt x="990733" y="799292"/>
                    <a:pt x="948862" y="1003910"/>
                  </a:cubicBezTo>
                  <a:lnTo>
                    <a:pt x="930082" y="1126960"/>
                  </a:lnTo>
                  <a:lnTo>
                    <a:pt x="876843" y="1113271"/>
                  </a:lnTo>
                  <a:cubicBezTo>
                    <a:pt x="443776" y="978573"/>
                    <a:pt x="111086" y="616047"/>
                    <a:pt x="18970" y="165887"/>
                  </a:cubicBezTo>
                  <a:lnTo>
                    <a:pt x="0" y="41594"/>
                  </a:lnTo>
                  <a:lnTo>
                    <a:pt x="62420" y="25544"/>
                  </a:lnTo>
                  <a:cubicBezTo>
                    <a:pt x="144268" y="8796"/>
                    <a:pt x="229012" y="0"/>
                    <a:pt x="315810" y="0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4" name="任意多边形 113"/>
            <p:cNvSpPr/>
            <p:nvPr/>
          </p:nvSpPr>
          <p:spPr>
            <a:xfrm rot="3330657">
              <a:off x="5169142" y="1010984"/>
              <a:ext cx="2072962" cy="2775515"/>
            </a:xfrm>
            <a:custGeom>
              <a:avLst/>
              <a:gdLst>
                <a:gd name="connsiteX0" fmla="*/ 221107 w 2072962"/>
                <a:gd name="connsiteY0" fmla="*/ 959578 h 2775515"/>
                <a:gd name="connsiteX1" fmla="*/ 1147599 w 2072962"/>
                <a:gd name="connsiteY1" fmla="*/ 418992 h 2775515"/>
                <a:gd name="connsiteX2" fmla="*/ 1163448 w 2072962"/>
                <a:gd name="connsiteY2" fmla="*/ 418356 h 2775515"/>
                <a:gd name="connsiteX3" fmla="*/ 1320332 w 2072962"/>
                <a:gd name="connsiteY3" fmla="*/ 0 h 2775515"/>
                <a:gd name="connsiteX4" fmla="*/ 1484135 w 2072962"/>
                <a:gd name="connsiteY4" fmla="*/ 436809 h 2775515"/>
                <a:gd name="connsiteX5" fmla="*/ 1510035 w 2072962"/>
                <a:gd name="connsiteY5" fmla="*/ 439530 h 2775515"/>
                <a:gd name="connsiteX6" fmla="*/ 1969362 w 2072962"/>
                <a:gd name="connsiteY6" fmla="*/ 635213 h 2775515"/>
                <a:gd name="connsiteX7" fmla="*/ 2071643 w 2072962"/>
                <a:gd name="connsiteY7" fmla="*/ 713355 h 2775515"/>
                <a:gd name="connsiteX8" fmla="*/ 2072962 w 2072962"/>
                <a:gd name="connsiteY8" fmla="*/ 714593 h 2775515"/>
                <a:gd name="connsiteX9" fmla="*/ 2020626 w 2072962"/>
                <a:gd name="connsiteY9" fmla="*/ 760234 h 2775515"/>
                <a:gd name="connsiteX10" fmla="*/ 1856090 w 2072962"/>
                <a:gd name="connsiteY10" fmla="*/ 954622 h 2775515"/>
                <a:gd name="connsiteX11" fmla="*/ 1656198 w 2072962"/>
                <a:gd name="connsiteY11" fmla="*/ 1895928 h 2775515"/>
                <a:gd name="connsiteX12" fmla="*/ 1670967 w 2072962"/>
                <a:gd name="connsiteY12" fmla="*/ 1958679 h 2775515"/>
                <a:gd name="connsiteX13" fmla="*/ 1607095 w 2072962"/>
                <a:gd name="connsiteY13" fmla="*/ 1967403 h 2775515"/>
                <a:gd name="connsiteX14" fmla="*/ 800145 w 2072962"/>
                <a:gd name="connsiteY14" fmla="*/ 2491661 h 2775515"/>
                <a:gd name="connsiteX15" fmla="*/ 677717 w 2072962"/>
                <a:gd name="connsiteY15" fmla="*/ 2714978 h 2775515"/>
                <a:gd name="connsiteX16" fmla="*/ 655601 w 2072962"/>
                <a:gd name="connsiteY16" fmla="*/ 2775515 h 2775515"/>
                <a:gd name="connsiteX17" fmla="*/ 655105 w 2072962"/>
                <a:gd name="connsiteY17" fmla="*/ 2775275 h 2775515"/>
                <a:gd name="connsiteX18" fmla="*/ 545472 w 2072962"/>
                <a:gd name="connsiteY18" fmla="*/ 2707833 h 2775515"/>
                <a:gd name="connsiteX19" fmla="*/ 221107 w 2072962"/>
                <a:gd name="connsiteY19" fmla="*/ 959578 h 2775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072962" h="2775515">
                  <a:moveTo>
                    <a:pt x="221107" y="959578"/>
                  </a:moveTo>
                  <a:cubicBezTo>
                    <a:pt x="442280" y="637638"/>
                    <a:pt x="786700" y="450839"/>
                    <a:pt x="1147599" y="418992"/>
                  </a:cubicBezTo>
                  <a:lnTo>
                    <a:pt x="1163448" y="418356"/>
                  </a:lnTo>
                  <a:lnTo>
                    <a:pt x="1320332" y="0"/>
                  </a:lnTo>
                  <a:lnTo>
                    <a:pt x="1484135" y="436809"/>
                  </a:lnTo>
                  <a:lnTo>
                    <a:pt x="1510035" y="439530"/>
                  </a:lnTo>
                  <a:cubicBezTo>
                    <a:pt x="1670044" y="472266"/>
                    <a:pt x="1826277" y="536914"/>
                    <a:pt x="1969362" y="635213"/>
                  </a:cubicBezTo>
                  <a:cubicBezTo>
                    <a:pt x="2005133" y="659787"/>
                    <a:pt x="2039235" y="685884"/>
                    <a:pt x="2071643" y="713355"/>
                  </a:cubicBezTo>
                  <a:lnTo>
                    <a:pt x="2072962" y="714593"/>
                  </a:lnTo>
                  <a:lnTo>
                    <a:pt x="2020626" y="760234"/>
                  </a:lnTo>
                  <a:cubicBezTo>
                    <a:pt x="1960476" y="818211"/>
                    <a:pt x="1905240" y="883079"/>
                    <a:pt x="1856090" y="954622"/>
                  </a:cubicBezTo>
                  <a:cubicBezTo>
                    <a:pt x="1659492" y="1240791"/>
                    <a:pt x="1597499" y="1579556"/>
                    <a:pt x="1656198" y="1895928"/>
                  </a:cubicBezTo>
                  <a:lnTo>
                    <a:pt x="1670967" y="1958679"/>
                  </a:lnTo>
                  <a:lnTo>
                    <a:pt x="1607095" y="1967403"/>
                  </a:lnTo>
                  <a:cubicBezTo>
                    <a:pt x="1290722" y="2026101"/>
                    <a:pt x="996743" y="2205492"/>
                    <a:pt x="800145" y="2491661"/>
                  </a:cubicBezTo>
                  <a:cubicBezTo>
                    <a:pt x="750996" y="2563203"/>
                    <a:pt x="710260" y="2638033"/>
                    <a:pt x="677717" y="2714978"/>
                  </a:cubicBezTo>
                  <a:lnTo>
                    <a:pt x="655601" y="2775515"/>
                  </a:lnTo>
                  <a:lnTo>
                    <a:pt x="655105" y="2775275"/>
                  </a:lnTo>
                  <a:cubicBezTo>
                    <a:pt x="617837" y="2754879"/>
                    <a:pt x="581243" y="2732407"/>
                    <a:pt x="545472" y="2707833"/>
                  </a:cubicBezTo>
                  <a:cubicBezTo>
                    <a:pt x="-26866" y="2314636"/>
                    <a:pt x="-172089" y="1531917"/>
                    <a:pt x="221107" y="959578"/>
                  </a:cubicBezTo>
                  <a:close/>
                </a:path>
              </a:pathLst>
            </a:custGeom>
            <a:solidFill>
              <a:srgbClr val="FF85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6094327" y="3224823"/>
            <a:ext cx="2537345" cy="2514600"/>
            <a:chOff x="6094327" y="2829031"/>
            <a:chExt cx="2537345" cy="2514600"/>
          </a:xfrm>
        </p:grpSpPr>
        <p:sp>
          <p:nvSpPr>
            <p:cNvPr id="50" name="任意多边形 49"/>
            <p:cNvSpPr/>
            <p:nvPr/>
          </p:nvSpPr>
          <p:spPr>
            <a:xfrm>
              <a:off x="6094327" y="2829031"/>
              <a:ext cx="1253048" cy="1128203"/>
            </a:xfrm>
            <a:custGeom>
              <a:avLst/>
              <a:gdLst>
                <a:gd name="connsiteX0" fmla="*/ 932404 w 1253048"/>
                <a:gd name="connsiteY0" fmla="*/ 0 h 1128203"/>
                <a:gd name="connsiteX1" fmla="*/ 1185794 w 1253048"/>
                <a:gd name="connsiteY1" fmla="*/ 25544 h 1128203"/>
                <a:gd name="connsiteX2" fmla="*/ 1253048 w 1253048"/>
                <a:gd name="connsiteY2" fmla="*/ 42837 h 1128203"/>
                <a:gd name="connsiteX3" fmla="*/ 1234268 w 1253048"/>
                <a:gd name="connsiteY3" fmla="*/ 165887 h 1128203"/>
                <a:gd name="connsiteX4" fmla="*/ 376395 w 1253048"/>
                <a:gd name="connsiteY4" fmla="*/ 1113271 h 1128203"/>
                <a:gd name="connsiteX5" fmla="*/ 318322 w 1253048"/>
                <a:gd name="connsiteY5" fmla="*/ 1128203 h 1128203"/>
                <a:gd name="connsiteX6" fmla="*/ 299352 w 1253048"/>
                <a:gd name="connsiteY6" fmla="*/ 1003910 h 1128203"/>
                <a:gd name="connsiteX7" fmla="*/ 37790 w 1253048"/>
                <a:gd name="connsiteY7" fmla="*/ 457540 h 1128203"/>
                <a:gd name="connsiteX8" fmla="*/ 0 w 1253048"/>
                <a:gd name="connsiteY8" fmla="*/ 415961 h 1128203"/>
                <a:gd name="connsiteX9" fmla="*/ 43359 w 1253048"/>
                <a:gd name="connsiteY9" fmla="*/ 368255 h 1128203"/>
                <a:gd name="connsiteX10" fmla="*/ 932404 w 1253048"/>
                <a:gd name="connsiteY10" fmla="*/ 0 h 11282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53048" h="1128203">
                  <a:moveTo>
                    <a:pt x="932404" y="0"/>
                  </a:moveTo>
                  <a:cubicBezTo>
                    <a:pt x="1019203" y="0"/>
                    <a:pt x="1103947" y="8796"/>
                    <a:pt x="1185794" y="25544"/>
                  </a:cubicBezTo>
                  <a:lnTo>
                    <a:pt x="1253048" y="42837"/>
                  </a:lnTo>
                  <a:lnTo>
                    <a:pt x="1234268" y="165887"/>
                  </a:lnTo>
                  <a:cubicBezTo>
                    <a:pt x="1142152" y="616047"/>
                    <a:pt x="809463" y="978573"/>
                    <a:pt x="376395" y="1113271"/>
                  </a:cubicBezTo>
                  <a:lnTo>
                    <a:pt x="318322" y="1128203"/>
                  </a:lnTo>
                  <a:lnTo>
                    <a:pt x="299352" y="1003910"/>
                  </a:lnTo>
                  <a:cubicBezTo>
                    <a:pt x="257482" y="799292"/>
                    <a:pt x="165905" y="612780"/>
                    <a:pt x="37790" y="457540"/>
                  </a:cubicBezTo>
                  <a:lnTo>
                    <a:pt x="0" y="415961"/>
                  </a:lnTo>
                  <a:lnTo>
                    <a:pt x="43359" y="368255"/>
                  </a:lnTo>
                  <a:cubicBezTo>
                    <a:pt x="270885" y="140728"/>
                    <a:pt x="585210" y="0"/>
                    <a:pt x="932404" y="0"/>
                  </a:cubicBezTo>
                  <a:close/>
                </a:path>
              </a:pathLst>
            </a:custGeom>
            <a:solidFill>
              <a:srgbClr val="13CCD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3" name="任意多边形 112"/>
            <p:cNvSpPr/>
            <p:nvPr/>
          </p:nvSpPr>
          <p:spPr>
            <a:xfrm>
              <a:off x="6094327" y="2871868"/>
              <a:ext cx="2537345" cy="2471763"/>
            </a:xfrm>
            <a:custGeom>
              <a:avLst/>
              <a:gdLst>
                <a:gd name="connsiteX0" fmla="*/ 1253048 w 2537345"/>
                <a:gd name="connsiteY0" fmla="*/ 0 h 2471763"/>
                <a:gd name="connsiteX1" fmla="*/ 1306287 w 2537345"/>
                <a:gd name="connsiteY1" fmla="*/ 13689 h 2471763"/>
                <a:gd name="connsiteX2" fmla="*/ 2189704 w 2537345"/>
                <a:gd name="connsiteY2" fmla="*/ 1214463 h 2471763"/>
                <a:gd name="connsiteX3" fmla="*/ 2183213 w 2537345"/>
                <a:gd name="connsiteY3" fmla="*/ 1343015 h 2471763"/>
                <a:gd name="connsiteX4" fmla="*/ 2169459 w 2537345"/>
                <a:gd name="connsiteY4" fmla="*/ 1433136 h 2471763"/>
                <a:gd name="connsiteX5" fmla="*/ 2537345 w 2537345"/>
                <a:gd name="connsiteY5" fmla="*/ 1737344 h 2471763"/>
                <a:gd name="connsiteX6" fmla="*/ 2068763 w 2537345"/>
                <a:gd name="connsiteY6" fmla="*/ 1749814 h 2471763"/>
                <a:gd name="connsiteX7" fmla="*/ 2037955 w 2537345"/>
                <a:gd name="connsiteY7" fmla="*/ 1813767 h 2471763"/>
                <a:gd name="connsiteX8" fmla="*/ 932404 w 2537345"/>
                <a:gd name="connsiteY8" fmla="*/ 2471763 h 2471763"/>
                <a:gd name="connsiteX9" fmla="*/ 43359 w 2537345"/>
                <a:gd name="connsiteY9" fmla="*/ 2103509 h 2471763"/>
                <a:gd name="connsiteX10" fmla="*/ 0 w 2537345"/>
                <a:gd name="connsiteY10" fmla="*/ 2055803 h 2471763"/>
                <a:gd name="connsiteX11" fmla="*/ 37790 w 2537345"/>
                <a:gd name="connsiteY11" fmla="*/ 2014223 h 2471763"/>
                <a:gd name="connsiteX12" fmla="*/ 324896 w 2537345"/>
                <a:gd name="connsiteY12" fmla="*/ 1214463 h 2471763"/>
                <a:gd name="connsiteX13" fmla="*/ 318405 w 2537345"/>
                <a:gd name="connsiteY13" fmla="*/ 1085911 h 2471763"/>
                <a:gd name="connsiteX14" fmla="*/ 318322 w 2537345"/>
                <a:gd name="connsiteY14" fmla="*/ 1085366 h 2471763"/>
                <a:gd name="connsiteX15" fmla="*/ 376395 w 2537345"/>
                <a:gd name="connsiteY15" fmla="*/ 1070434 h 2471763"/>
                <a:gd name="connsiteX16" fmla="*/ 1234268 w 2537345"/>
                <a:gd name="connsiteY16" fmla="*/ 123050 h 2471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37345" h="2471763">
                  <a:moveTo>
                    <a:pt x="1253048" y="0"/>
                  </a:moveTo>
                  <a:lnTo>
                    <a:pt x="1306287" y="13689"/>
                  </a:lnTo>
                  <a:cubicBezTo>
                    <a:pt x="1818094" y="172877"/>
                    <a:pt x="2189704" y="650273"/>
                    <a:pt x="2189704" y="1214463"/>
                  </a:cubicBezTo>
                  <a:cubicBezTo>
                    <a:pt x="2189704" y="1257862"/>
                    <a:pt x="2187505" y="1300748"/>
                    <a:pt x="2183213" y="1343015"/>
                  </a:cubicBezTo>
                  <a:lnTo>
                    <a:pt x="2169459" y="1433136"/>
                  </a:lnTo>
                  <a:lnTo>
                    <a:pt x="2537345" y="1737344"/>
                  </a:lnTo>
                  <a:lnTo>
                    <a:pt x="2068763" y="1749814"/>
                  </a:lnTo>
                  <a:lnTo>
                    <a:pt x="2037955" y="1813767"/>
                  </a:lnTo>
                  <a:cubicBezTo>
                    <a:pt x="1825045" y="2205699"/>
                    <a:pt x="1409796" y="2471763"/>
                    <a:pt x="932404" y="2471763"/>
                  </a:cubicBezTo>
                  <a:cubicBezTo>
                    <a:pt x="585210" y="2471763"/>
                    <a:pt x="270885" y="2331035"/>
                    <a:pt x="43359" y="2103509"/>
                  </a:cubicBezTo>
                  <a:lnTo>
                    <a:pt x="0" y="2055803"/>
                  </a:lnTo>
                  <a:lnTo>
                    <a:pt x="37790" y="2014223"/>
                  </a:lnTo>
                  <a:cubicBezTo>
                    <a:pt x="217151" y="1796887"/>
                    <a:pt x="324896" y="1518258"/>
                    <a:pt x="324896" y="1214463"/>
                  </a:cubicBezTo>
                  <a:cubicBezTo>
                    <a:pt x="324896" y="1171064"/>
                    <a:pt x="322697" y="1128178"/>
                    <a:pt x="318405" y="1085911"/>
                  </a:cubicBezTo>
                  <a:lnTo>
                    <a:pt x="318322" y="1085366"/>
                  </a:lnTo>
                  <a:lnTo>
                    <a:pt x="376395" y="1070434"/>
                  </a:lnTo>
                  <a:cubicBezTo>
                    <a:pt x="809463" y="935736"/>
                    <a:pt x="1142152" y="573210"/>
                    <a:pt x="1234268" y="123050"/>
                  </a:cubicBezTo>
                  <a:close/>
                </a:path>
              </a:pathLst>
            </a:custGeom>
            <a:solidFill>
              <a:srgbClr val="1CD8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71" name="组合 70"/>
          <p:cNvGrpSpPr/>
          <p:nvPr/>
        </p:nvGrpSpPr>
        <p:grpSpPr>
          <a:xfrm rot="1261464">
            <a:off x="7879357" y="1569444"/>
            <a:ext cx="861895" cy="703794"/>
            <a:chOff x="7698101" y="3670924"/>
            <a:chExt cx="507093" cy="414075"/>
          </a:xfrm>
        </p:grpSpPr>
        <p:sp>
          <p:nvSpPr>
            <p:cNvPr id="72" name="五角星 2"/>
            <p:cNvSpPr/>
            <p:nvPr/>
          </p:nvSpPr>
          <p:spPr>
            <a:xfrm rot="20074394" flipH="1">
              <a:off x="7698101" y="3670924"/>
              <a:ext cx="411662" cy="414075"/>
            </a:xfrm>
            <a:custGeom>
              <a:avLst/>
              <a:gdLst>
                <a:gd name="connsiteX0" fmla="*/ 1 w 914400"/>
                <a:gd name="connsiteY0" fmla="*/ 349269 h 914400"/>
                <a:gd name="connsiteX1" fmla="*/ 262140 w 914400"/>
                <a:gd name="connsiteY1" fmla="*/ 223173 h 914400"/>
                <a:gd name="connsiteX2" fmla="*/ 457200 w 914400"/>
                <a:gd name="connsiteY2" fmla="*/ 0 h 914400"/>
                <a:gd name="connsiteX3" fmla="*/ 652260 w 914400"/>
                <a:gd name="connsiteY3" fmla="*/ 223173 h 914400"/>
                <a:gd name="connsiteX4" fmla="*/ 914399 w 914400"/>
                <a:gd name="connsiteY4" fmla="*/ 349269 h 914400"/>
                <a:gd name="connsiteX5" fmla="*/ 772814 w 914400"/>
                <a:gd name="connsiteY5" fmla="*/ 613293 h 914400"/>
                <a:gd name="connsiteX6" fmla="*/ 739765 w 914400"/>
                <a:gd name="connsiteY6" fmla="*/ 914398 h 914400"/>
                <a:gd name="connsiteX7" fmla="*/ 457200 w 914400"/>
                <a:gd name="connsiteY7" fmla="*/ 854400 h 914400"/>
                <a:gd name="connsiteX8" fmla="*/ 174635 w 914400"/>
                <a:gd name="connsiteY8" fmla="*/ 914398 h 914400"/>
                <a:gd name="connsiteX9" fmla="*/ 141586 w 914400"/>
                <a:gd name="connsiteY9" fmla="*/ 613293 h 914400"/>
                <a:gd name="connsiteX10" fmla="*/ 1 w 914400"/>
                <a:gd name="connsiteY10" fmla="*/ 349269 h 914400"/>
                <a:gd name="connsiteX0" fmla="*/ 0 w 914398"/>
                <a:gd name="connsiteY0" fmla="*/ 349269 h 923906"/>
                <a:gd name="connsiteX1" fmla="*/ 262139 w 914398"/>
                <a:gd name="connsiteY1" fmla="*/ 223173 h 923906"/>
                <a:gd name="connsiteX2" fmla="*/ 457199 w 914398"/>
                <a:gd name="connsiteY2" fmla="*/ 0 h 923906"/>
                <a:gd name="connsiteX3" fmla="*/ 652259 w 914398"/>
                <a:gd name="connsiteY3" fmla="*/ 223173 h 923906"/>
                <a:gd name="connsiteX4" fmla="*/ 914398 w 914398"/>
                <a:gd name="connsiteY4" fmla="*/ 349269 h 923906"/>
                <a:gd name="connsiteX5" fmla="*/ 772813 w 914398"/>
                <a:gd name="connsiteY5" fmla="*/ 613293 h 923906"/>
                <a:gd name="connsiteX6" fmla="*/ 739764 w 914398"/>
                <a:gd name="connsiteY6" fmla="*/ 914398 h 923906"/>
                <a:gd name="connsiteX7" fmla="*/ 457199 w 914398"/>
                <a:gd name="connsiteY7" fmla="*/ 854400 h 923906"/>
                <a:gd name="connsiteX8" fmla="*/ 174634 w 914398"/>
                <a:gd name="connsiteY8" fmla="*/ 914398 h 923906"/>
                <a:gd name="connsiteX9" fmla="*/ 141585 w 914398"/>
                <a:gd name="connsiteY9" fmla="*/ 613293 h 923906"/>
                <a:gd name="connsiteX10" fmla="*/ 0 w 914398"/>
                <a:gd name="connsiteY10" fmla="*/ 349269 h 923906"/>
                <a:gd name="connsiteX0" fmla="*/ 0 w 916461"/>
                <a:gd name="connsiteY0" fmla="*/ 349269 h 923906"/>
                <a:gd name="connsiteX1" fmla="*/ 262139 w 916461"/>
                <a:gd name="connsiteY1" fmla="*/ 223173 h 923906"/>
                <a:gd name="connsiteX2" fmla="*/ 457199 w 916461"/>
                <a:gd name="connsiteY2" fmla="*/ 0 h 923906"/>
                <a:gd name="connsiteX3" fmla="*/ 652259 w 916461"/>
                <a:gd name="connsiteY3" fmla="*/ 223173 h 923906"/>
                <a:gd name="connsiteX4" fmla="*/ 914398 w 916461"/>
                <a:gd name="connsiteY4" fmla="*/ 349269 h 923906"/>
                <a:gd name="connsiteX5" fmla="*/ 772813 w 916461"/>
                <a:gd name="connsiteY5" fmla="*/ 613293 h 923906"/>
                <a:gd name="connsiteX6" fmla="*/ 739764 w 916461"/>
                <a:gd name="connsiteY6" fmla="*/ 914398 h 923906"/>
                <a:gd name="connsiteX7" fmla="*/ 457199 w 916461"/>
                <a:gd name="connsiteY7" fmla="*/ 854400 h 923906"/>
                <a:gd name="connsiteX8" fmla="*/ 174634 w 916461"/>
                <a:gd name="connsiteY8" fmla="*/ 914398 h 923906"/>
                <a:gd name="connsiteX9" fmla="*/ 141585 w 916461"/>
                <a:gd name="connsiteY9" fmla="*/ 613293 h 923906"/>
                <a:gd name="connsiteX10" fmla="*/ 0 w 916461"/>
                <a:gd name="connsiteY10" fmla="*/ 349269 h 923906"/>
                <a:gd name="connsiteX0" fmla="*/ 0 w 916461"/>
                <a:gd name="connsiteY0" fmla="*/ 349269 h 923906"/>
                <a:gd name="connsiteX1" fmla="*/ 262139 w 916461"/>
                <a:gd name="connsiteY1" fmla="*/ 223173 h 923906"/>
                <a:gd name="connsiteX2" fmla="*/ 457199 w 916461"/>
                <a:gd name="connsiteY2" fmla="*/ 0 h 923906"/>
                <a:gd name="connsiteX3" fmla="*/ 652259 w 916461"/>
                <a:gd name="connsiteY3" fmla="*/ 223173 h 923906"/>
                <a:gd name="connsiteX4" fmla="*/ 914398 w 916461"/>
                <a:gd name="connsiteY4" fmla="*/ 349269 h 923906"/>
                <a:gd name="connsiteX5" fmla="*/ 772813 w 916461"/>
                <a:gd name="connsiteY5" fmla="*/ 613293 h 923906"/>
                <a:gd name="connsiteX6" fmla="*/ 739764 w 916461"/>
                <a:gd name="connsiteY6" fmla="*/ 914398 h 923906"/>
                <a:gd name="connsiteX7" fmla="*/ 457199 w 916461"/>
                <a:gd name="connsiteY7" fmla="*/ 854400 h 923906"/>
                <a:gd name="connsiteX8" fmla="*/ 174634 w 916461"/>
                <a:gd name="connsiteY8" fmla="*/ 914398 h 923906"/>
                <a:gd name="connsiteX9" fmla="*/ 141585 w 916461"/>
                <a:gd name="connsiteY9" fmla="*/ 613293 h 923906"/>
                <a:gd name="connsiteX10" fmla="*/ 0 w 916461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18524" h="923906">
                  <a:moveTo>
                    <a:pt x="2063" y="349269"/>
                  </a:moveTo>
                  <a:cubicBezTo>
                    <a:pt x="22155" y="284249"/>
                    <a:pt x="188002" y="281384"/>
                    <a:pt x="264202" y="223173"/>
                  </a:cubicBezTo>
                  <a:cubicBezTo>
                    <a:pt x="340402" y="164962"/>
                    <a:pt x="394242" y="0"/>
                    <a:pt x="459262" y="0"/>
                  </a:cubicBezTo>
                  <a:cubicBezTo>
                    <a:pt x="524282" y="0"/>
                    <a:pt x="578122" y="164962"/>
                    <a:pt x="654322" y="223173"/>
                  </a:cubicBezTo>
                  <a:cubicBezTo>
                    <a:pt x="730522" y="281384"/>
                    <a:pt x="896369" y="284249"/>
                    <a:pt x="916461" y="349269"/>
                  </a:cubicBezTo>
                  <a:cubicBezTo>
                    <a:pt x="936553" y="414289"/>
                    <a:pt x="803982" y="519105"/>
                    <a:pt x="774876" y="613293"/>
                  </a:cubicBezTo>
                  <a:cubicBezTo>
                    <a:pt x="745770" y="707481"/>
                    <a:pt x="794429" y="874213"/>
                    <a:pt x="741827" y="914398"/>
                  </a:cubicBezTo>
                  <a:cubicBezTo>
                    <a:pt x="689225" y="954583"/>
                    <a:pt x="553450" y="854400"/>
                    <a:pt x="459262" y="854400"/>
                  </a:cubicBezTo>
                  <a:cubicBezTo>
                    <a:pt x="365074" y="874399"/>
                    <a:pt x="257367" y="928196"/>
                    <a:pt x="176697" y="914398"/>
                  </a:cubicBezTo>
                  <a:cubicBezTo>
                    <a:pt x="96027" y="900600"/>
                    <a:pt x="172754" y="707481"/>
                    <a:pt x="143648" y="613293"/>
                  </a:cubicBezTo>
                  <a:cubicBezTo>
                    <a:pt x="114542" y="519105"/>
                    <a:pt x="-18029" y="414289"/>
                    <a:pt x="2063" y="349269"/>
                  </a:cubicBezTo>
                  <a:close/>
                </a:path>
              </a:pathLst>
            </a:custGeom>
            <a:solidFill>
              <a:srgbClr val="FF8599"/>
            </a:solidFill>
            <a:ln w="635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3" name="文本框 72"/>
            <p:cNvSpPr txBox="1"/>
            <p:nvPr/>
          </p:nvSpPr>
          <p:spPr>
            <a:xfrm rot="20550900">
              <a:off x="7762364" y="3726872"/>
              <a:ext cx="442830" cy="27161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zh-CN" sz="2400" dirty="0">
                  <a:ln w="25400">
                    <a:noFill/>
                  </a:ln>
                  <a:solidFill>
                    <a:schemeClr val="bg1"/>
                  </a:solidFill>
                  <a:latin typeface="Impact" panose="020B0806030902050204" pitchFamily="34" charset="0"/>
                  <a:ea typeface="方正超粗黑简体" panose="03000509000000000000" pitchFamily="65" charset="-122"/>
                </a:rPr>
                <a:t>01</a:t>
              </a:r>
              <a:endParaRPr lang="zh-CN" altLang="en-US" sz="2400" dirty="0">
                <a:ln w="25400">
                  <a:noFill/>
                </a:ln>
                <a:solidFill>
                  <a:schemeClr val="bg1"/>
                </a:solidFill>
                <a:latin typeface="Impact" panose="020B0806030902050204" pitchFamily="34" charset="0"/>
                <a:ea typeface="方正超粗黑简体" panose="03000509000000000000" pitchFamily="65" charset="-122"/>
              </a:endParaRPr>
            </a:p>
          </p:txBody>
        </p:sp>
      </p:grpSp>
      <p:grpSp>
        <p:nvGrpSpPr>
          <p:cNvPr id="74" name="组合 73"/>
          <p:cNvGrpSpPr/>
          <p:nvPr/>
        </p:nvGrpSpPr>
        <p:grpSpPr>
          <a:xfrm rot="20774763">
            <a:off x="323571" y="3425692"/>
            <a:ext cx="899322" cy="726841"/>
            <a:chOff x="9618107" y="2489824"/>
            <a:chExt cx="512336" cy="414075"/>
          </a:xfrm>
        </p:grpSpPr>
        <p:sp>
          <p:nvSpPr>
            <p:cNvPr id="75" name="五角星 2"/>
            <p:cNvSpPr/>
            <p:nvPr/>
          </p:nvSpPr>
          <p:spPr>
            <a:xfrm rot="425293" flipH="1">
              <a:off x="9618107" y="2489824"/>
              <a:ext cx="411662" cy="414075"/>
            </a:xfrm>
            <a:custGeom>
              <a:avLst/>
              <a:gdLst>
                <a:gd name="connsiteX0" fmla="*/ 1 w 914400"/>
                <a:gd name="connsiteY0" fmla="*/ 349269 h 914400"/>
                <a:gd name="connsiteX1" fmla="*/ 262140 w 914400"/>
                <a:gd name="connsiteY1" fmla="*/ 223173 h 914400"/>
                <a:gd name="connsiteX2" fmla="*/ 457200 w 914400"/>
                <a:gd name="connsiteY2" fmla="*/ 0 h 914400"/>
                <a:gd name="connsiteX3" fmla="*/ 652260 w 914400"/>
                <a:gd name="connsiteY3" fmla="*/ 223173 h 914400"/>
                <a:gd name="connsiteX4" fmla="*/ 914399 w 914400"/>
                <a:gd name="connsiteY4" fmla="*/ 349269 h 914400"/>
                <a:gd name="connsiteX5" fmla="*/ 772814 w 914400"/>
                <a:gd name="connsiteY5" fmla="*/ 613293 h 914400"/>
                <a:gd name="connsiteX6" fmla="*/ 739765 w 914400"/>
                <a:gd name="connsiteY6" fmla="*/ 914398 h 914400"/>
                <a:gd name="connsiteX7" fmla="*/ 457200 w 914400"/>
                <a:gd name="connsiteY7" fmla="*/ 854400 h 914400"/>
                <a:gd name="connsiteX8" fmla="*/ 174635 w 914400"/>
                <a:gd name="connsiteY8" fmla="*/ 914398 h 914400"/>
                <a:gd name="connsiteX9" fmla="*/ 141586 w 914400"/>
                <a:gd name="connsiteY9" fmla="*/ 613293 h 914400"/>
                <a:gd name="connsiteX10" fmla="*/ 1 w 914400"/>
                <a:gd name="connsiteY10" fmla="*/ 349269 h 914400"/>
                <a:gd name="connsiteX0" fmla="*/ 0 w 914398"/>
                <a:gd name="connsiteY0" fmla="*/ 349269 h 923906"/>
                <a:gd name="connsiteX1" fmla="*/ 262139 w 914398"/>
                <a:gd name="connsiteY1" fmla="*/ 223173 h 923906"/>
                <a:gd name="connsiteX2" fmla="*/ 457199 w 914398"/>
                <a:gd name="connsiteY2" fmla="*/ 0 h 923906"/>
                <a:gd name="connsiteX3" fmla="*/ 652259 w 914398"/>
                <a:gd name="connsiteY3" fmla="*/ 223173 h 923906"/>
                <a:gd name="connsiteX4" fmla="*/ 914398 w 914398"/>
                <a:gd name="connsiteY4" fmla="*/ 349269 h 923906"/>
                <a:gd name="connsiteX5" fmla="*/ 772813 w 914398"/>
                <a:gd name="connsiteY5" fmla="*/ 613293 h 923906"/>
                <a:gd name="connsiteX6" fmla="*/ 739764 w 914398"/>
                <a:gd name="connsiteY6" fmla="*/ 914398 h 923906"/>
                <a:gd name="connsiteX7" fmla="*/ 457199 w 914398"/>
                <a:gd name="connsiteY7" fmla="*/ 854400 h 923906"/>
                <a:gd name="connsiteX8" fmla="*/ 174634 w 914398"/>
                <a:gd name="connsiteY8" fmla="*/ 914398 h 923906"/>
                <a:gd name="connsiteX9" fmla="*/ 141585 w 914398"/>
                <a:gd name="connsiteY9" fmla="*/ 613293 h 923906"/>
                <a:gd name="connsiteX10" fmla="*/ 0 w 914398"/>
                <a:gd name="connsiteY10" fmla="*/ 349269 h 923906"/>
                <a:gd name="connsiteX0" fmla="*/ 0 w 916461"/>
                <a:gd name="connsiteY0" fmla="*/ 349269 h 923906"/>
                <a:gd name="connsiteX1" fmla="*/ 262139 w 916461"/>
                <a:gd name="connsiteY1" fmla="*/ 223173 h 923906"/>
                <a:gd name="connsiteX2" fmla="*/ 457199 w 916461"/>
                <a:gd name="connsiteY2" fmla="*/ 0 h 923906"/>
                <a:gd name="connsiteX3" fmla="*/ 652259 w 916461"/>
                <a:gd name="connsiteY3" fmla="*/ 223173 h 923906"/>
                <a:gd name="connsiteX4" fmla="*/ 914398 w 916461"/>
                <a:gd name="connsiteY4" fmla="*/ 349269 h 923906"/>
                <a:gd name="connsiteX5" fmla="*/ 772813 w 916461"/>
                <a:gd name="connsiteY5" fmla="*/ 613293 h 923906"/>
                <a:gd name="connsiteX6" fmla="*/ 739764 w 916461"/>
                <a:gd name="connsiteY6" fmla="*/ 914398 h 923906"/>
                <a:gd name="connsiteX7" fmla="*/ 457199 w 916461"/>
                <a:gd name="connsiteY7" fmla="*/ 854400 h 923906"/>
                <a:gd name="connsiteX8" fmla="*/ 174634 w 916461"/>
                <a:gd name="connsiteY8" fmla="*/ 914398 h 923906"/>
                <a:gd name="connsiteX9" fmla="*/ 141585 w 916461"/>
                <a:gd name="connsiteY9" fmla="*/ 613293 h 923906"/>
                <a:gd name="connsiteX10" fmla="*/ 0 w 916461"/>
                <a:gd name="connsiteY10" fmla="*/ 349269 h 923906"/>
                <a:gd name="connsiteX0" fmla="*/ 0 w 916461"/>
                <a:gd name="connsiteY0" fmla="*/ 349269 h 923906"/>
                <a:gd name="connsiteX1" fmla="*/ 262139 w 916461"/>
                <a:gd name="connsiteY1" fmla="*/ 223173 h 923906"/>
                <a:gd name="connsiteX2" fmla="*/ 457199 w 916461"/>
                <a:gd name="connsiteY2" fmla="*/ 0 h 923906"/>
                <a:gd name="connsiteX3" fmla="*/ 652259 w 916461"/>
                <a:gd name="connsiteY3" fmla="*/ 223173 h 923906"/>
                <a:gd name="connsiteX4" fmla="*/ 914398 w 916461"/>
                <a:gd name="connsiteY4" fmla="*/ 349269 h 923906"/>
                <a:gd name="connsiteX5" fmla="*/ 772813 w 916461"/>
                <a:gd name="connsiteY5" fmla="*/ 613293 h 923906"/>
                <a:gd name="connsiteX6" fmla="*/ 739764 w 916461"/>
                <a:gd name="connsiteY6" fmla="*/ 914398 h 923906"/>
                <a:gd name="connsiteX7" fmla="*/ 457199 w 916461"/>
                <a:gd name="connsiteY7" fmla="*/ 854400 h 923906"/>
                <a:gd name="connsiteX8" fmla="*/ 174634 w 916461"/>
                <a:gd name="connsiteY8" fmla="*/ 914398 h 923906"/>
                <a:gd name="connsiteX9" fmla="*/ 141585 w 916461"/>
                <a:gd name="connsiteY9" fmla="*/ 613293 h 923906"/>
                <a:gd name="connsiteX10" fmla="*/ 0 w 916461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18524" h="923906">
                  <a:moveTo>
                    <a:pt x="2063" y="349269"/>
                  </a:moveTo>
                  <a:cubicBezTo>
                    <a:pt x="22155" y="284249"/>
                    <a:pt x="188002" y="281384"/>
                    <a:pt x="264202" y="223173"/>
                  </a:cubicBezTo>
                  <a:cubicBezTo>
                    <a:pt x="340402" y="164962"/>
                    <a:pt x="394242" y="0"/>
                    <a:pt x="459262" y="0"/>
                  </a:cubicBezTo>
                  <a:cubicBezTo>
                    <a:pt x="524282" y="0"/>
                    <a:pt x="578122" y="164962"/>
                    <a:pt x="654322" y="223173"/>
                  </a:cubicBezTo>
                  <a:cubicBezTo>
                    <a:pt x="730522" y="281384"/>
                    <a:pt x="896369" y="284249"/>
                    <a:pt x="916461" y="349269"/>
                  </a:cubicBezTo>
                  <a:cubicBezTo>
                    <a:pt x="936553" y="414289"/>
                    <a:pt x="803982" y="519105"/>
                    <a:pt x="774876" y="613293"/>
                  </a:cubicBezTo>
                  <a:cubicBezTo>
                    <a:pt x="745770" y="707481"/>
                    <a:pt x="794429" y="874213"/>
                    <a:pt x="741827" y="914398"/>
                  </a:cubicBezTo>
                  <a:cubicBezTo>
                    <a:pt x="689225" y="954583"/>
                    <a:pt x="553450" y="854400"/>
                    <a:pt x="459262" y="854400"/>
                  </a:cubicBezTo>
                  <a:cubicBezTo>
                    <a:pt x="365074" y="874399"/>
                    <a:pt x="257367" y="928196"/>
                    <a:pt x="176697" y="914398"/>
                  </a:cubicBezTo>
                  <a:cubicBezTo>
                    <a:pt x="96027" y="900600"/>
                    <a:pt x="172754" y="707481"/>
                    <a:pt x="143648" y="613293"/>
                  </a:cubicBezTo>
                  <a:cubicBezTo>
                    <a:pt x="114542" y="519105"/>
                    <a:pt x="-18029" y="414289"/>
                    <a:pt x="2063" y="349269"/>
                  </a:cubicBezTo>
                  <a:close/>
                </a:path>
              </a:pathLst>
            </a:custGeom>
            <a:solidFill>
              <a:srgbClr val="FDDF03"/>
            </a:solidFill>
            <a:ln w="635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6" name="文本框 75"/>
            <p:cNvSpPr txBox="1"/>
            <p:nvPr/>
          </p:nvSpPr>
          <p:spPr>
            <a:xfrm rot="825237">
              <a:off x="9687613" y="2607438"/>
              <a:ext cx="442830" cy="26300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zh-CN" sz="2400" dirty="0">
                  <a:ln w="25400">
                    <a:noFill/>
                  </a:ln>
                  <a:solidFill>
                    <a:schemeClr val="bg1"/>
                  </a:solidFill>
                  <a:latin typeface="Impact" panose="020B0806030902050204" pitchFamily="34" charset="0"/>
                  <a:ea typeface="方正超粗黑简体" panose="03000509000000000000" pitchFamily="65" charset="-122"/>
                </a:rPr>
                <a:t>02</a:t>
              </a:r>
              <a:endParaRPr lang="zh-CN" altLang="en-US" sz="2400" dirty="0">
                <a:ln w="25400">
                  <a:noFill/>
                </a:ln>
                <a:solidFill>
                  <a:schemeClr val="bg1"/>
                </a:solidFill>
                <a:latin typeface="Impact" panose="020B0806030902050204" pitchFamily="34" charset="0"/>
                <a:ea typeface="方正超粗黑简体" panose="03000509000000000000" pitchFamily="65" charset="-122"/>
              </a:endParaRPr>
            </a:p>
          </p:txBody>
        </p:sp>
      </p:grpSp>
      <p:grpSp>
        <p:nvGrpSpPr>
          <p:cNvPr id="77" name="组合 76"/>
          <p:cNvGrpSpPr/>
          <p:nvPr/>
        </p:nvGrpSpPr>
        <p:grpSpPr>
          <a:xfrm rot="1261464">
            <a:off x="8850154" y="4796718"/>
            <a:ext cx="861895" cy="703794"/>
            <a:chOff x="7698101" y="3670924"/>
            <a:chExt cx="507093" cy="414075"/>
          </a:xfrm>
        </p:grpSpPr>
        <p:sp>
          <p:nvSpPr>
            <p:cNvPr id="78" name="五角星 2"/>
            <p:cNvSpPr/>
            <p:nvPr/>
          </p:nvSpPr>
          <p:spPr>
            <a:xfrm rot="20074394" flipH="1">
              <a:off x="7698101" y="3670924"/>
              <a:ext cx="411662" cy="414075"/>
            </a:xfrm>
            <a:custGeom>
              <a:avLst/>
              <a:gdLst>
                <a:gd name="connsiteX0" fmla="*/ 1 w 914400"/>
                <a:gd name="connsiteY0" fmla="*/ 349269 h 914400"/>
                <a:gd name="connsiteX1" fmla="*/ 262140 w 914400"/>
                <a:gd name="connsiteY1" fmla="*/ 223173 h 914400"/>
                <a:gd name="connsiteX2" fmla="*/ 457200 w 914400"/>
                <a:gd name="connsiteY2" fmla="*/ 0 h 914400"/>
                <a:gd name="connsiteX3" fmla="*/ 652260 w 914400"/>
                <a:gd name="connsiteY3" fmla="*/ 223173 h 914400"/>
                <a:gd name="connsiteX4" fmla="*/ 914399 w 914400"/>
                <a:gd name="connsiteY4" fmla="*/ 349269 h 914400"/>
                <a:gd name="connsiteX5" fmla="*/ 772814 w 914400"/>
                <a:gd name="connsiteY5" fmla="*/ 613293 h 914400"/>
                <a:gd name="connsiteX6" fmla="*/ 739765 w 914400"/>
                <a:gd name="connsiteY6" fmla="*/ 914398 h 914400"/>
                <a:gd name="connsiteX7" fmla="*/ 457200 w 914400"/>
                <a:gd name="connsiteY7" fmla="*/ 854400 h 914400"/>
                <a:gd name="connsiteX8" fmla="*/ 174635 w 914400"/>
                <a:gd name="connsiteY8" fmla="*/ 914398 h 914400"/>
                <a:gd name="connsiteX9" fmla="*/ 141586 w 914400"/>
                <a:gd name="connsiteY9" fmla="*/ 613293 h 914400"/>
                <a:gd name="connsiteX10" fmla="*/ 1 w 914400"/>
                <a:gd name="connsiteY10" fmla="*/ 349269 h 914400"/>
                <a:gd name="connsiteX0" fmla="*/ 0 w 914398"/>
                <a:gd name="connsiteY0" fmla="*/ 349269 h 923906"/>
                <a:gd name="connsiteX1" fmla="*/ 262139 w 914398"/>
                <a:gd name="connsiteY1" fmla="*/ 223173 h 923906"/>
                <a:gd name="connsiteX2" fmla="*/ 457199 w 914398"/>
                <a:gd name="connsiteY2" fmla="*/ 0 h 923906"/>
                <a:gd name="connsiteX3" fmla="*/ 652259 w 914398"/>
                <a:gd name="connsiteY3" fmla="*/ 223173 h 923906"/>
                <a:gd name="connsiteX4" fmla="*/ 914398 w 914398"/>
                <a:gd name="connsiteY4" fmla="*/ 349269 h 923906"/>
                <a:gd name="connsiteX5" fmla="*/ 772813 w 914398"/>
                <a:gd name="connsiteY5" fmla="*/ 613293 h 923906"/>
                <a:gd name="connsiteX6" fmla="*/ 739764 w 914398"/>
                <a:gd name="connsiteY6" fmla="*/ 914398 h 923906"/>
                <a:gd name="connsiteX7" fmla="*/ 457199 w 914398"/>
                <a:gd name="connsiteY7" fmla="*/ 854400 h 923906"/>
                <a:gd name="connsiteX8" fmla="*/ 174634 w 914398"/>
                <a:gd name="connsiteY8" fmla="*/ 914398 h 923906"/>
                <a:gd name="connsiteX9" fmla="*/ 141585 w 914398"/>
                <a:gd name="connsiteY9" fmla="*/ 613293 h 923906"/>
                <a:gd name="connsiteX10" fmla="*/ 0 w 914398"/>
                <a:gd name="connsiteY10" fmla="*/ 349269 h 923906"/>
                <a:gd name="connsiteX0" fmla="*/ 0 w 916461"/>
                <a:gd name="connsiteY0" fmla="*/ 349269 h 923906"/>
                <a:gd name="connsiteX1" fmla="*/ 262139 w 916461"/>
                <a:gd name="connsiteY1" fmla="*/ 223173 h 923906"/>
                <a:gd name="connsiteX2" fmla="*/ 457199 w 916461"/>
                <a:gd name="connsiteY2" fmla="*/ 0 h 923906"/>
                <a:gd name="connsiteX3" fmla="*/ 652259 w 916461"/>
                <a:gd name="connsiteY3" fmla="*/ 223173 h 923906"/>
                <a:gd name="connsiteX4" fmla="*/ 914398 w 916461"/>
                <a:gd name="connsiteY4" fmla="*/ 349269 h 923906"/>
                <a:gd name="connsiteX5" fmla="*/ 772813 w 916461"/>
                <a:gd name="connsiteY5" fmla="*/ 613293 h 923906"/>
                <a:gd name="connsiteX6" fmla="*/ 739764 w 916461"/>
                <a:gd name="connsiteY6" fmla="*/ 914398 h 923906"/>
                <a:gd name="connsiteX7" fmla="*/ 457199 w 916461"/>
                <a:gd name="connsiteY7" fmla="*/ 854400 h 923906"/>
                <a:gd name="connsiteX8" fmla="*/ 174634 w 916461"/>
                <a:gd name="connsiteY8" fmla="*/ 914398 h 923906"/>
                <a:gd name="connsiteX9" fmla="*/ 141585 w 916461"/>
                <a:gd name="connsiteY9" fmla="*/ 613293 h 923906"/>
                <a:gd name="connsiteX10" fmla="*/ 0 w 916461"/>
                <a:gd name="connsiteY10" fmla="*/ 349269 h 923906"/>
                <a:gd name="connsiteX0" fmla="*/ 0 w 916461"/>
                <a:gd name="connsiteY0" fmla="*/ 349269 h 923906"/>
                <a:gd name="connsiteX1" fmla="*/ 262139 w 916461"/>
                <a:gd name="connsiteY1" fmla="*/ 223173 h 923906"/>
                <a:gd name="connsiteX2" fmla="*/ 457199 w 916461"/>
                <a:gd name="connsiteY2" fmla="*/ 0 h 923906"/>
                <a:gd name="connsiteX3" fmla="*/ 652259 w 916461"/>
                <a:gd name="connsiteY3" fmla="*/ 223173 h 923906"/>
                <a:gd name="connsiteX4" fmla="*/ 914398 w 916461"/>
                <a:gd name="connsiteY4" fmla="*/ 349269 h 923906"/>
                <a:gd name="connsiteX5" fmla="*/ 772813 w 916461"/>
                <a:gd name="connsiteY5" fmla="*/ 613293 h 923906"/>
                <a:gd name="connsiteX6" fmla="*/ 739764 w 916461"/>
                <a:gd name="connsiteY6" fmla="*/ 914398 h 923906"/>
                <a:gd name="connsiteX7" fmla="*/ 457199 w 916461"/>
                <a:gd name="connsiteY7" fmla="*/ 854400 h 923906"/>
                <a:gd name="connsiteX8" fmla="*/ 174634 w 916461"/>
                <a:gd name="connsiteY8" fmla="*/ 914398 h 923906"/>
                <a:gd name="connsiteX9" fmla="*/ 141585 w 916461"/>
                <a:gd name="connsiteY9" fmla="*/ 613293 h 923906"/>
                <a:gd name="connsiteX10" fmla="*/ 0 w 916461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18524" h="923906">
                  <a:moveTo>
                    <a:pt x="2063" y="349269"/>
                  </a:moveTo>
                  <a:cubicBezTo>
                    <a:pt x="22155" y="284249"/>
                    <a:pt x="188002" y="281384"/>
                    <a:pt x="264202" y="223173"/>
                  </a:cubicBezTo>
                  <a:cubicBezTo>
                    <a:pt x="340402" y="164962"/>
                    <a:pt x="394242" y="0"/>
                    <a:pt x="459262" y="0"/>
                  </a:cubicBezTo>
                  <a:cubicBezTo>
                    <a:pt x="524282" y="0"/>
                    <a:pt x="578122" y="164962"/>
                    <a:pt x="654322" y="223173"/>
                  </a:cubicBezTo>
                  <a:cubicBezTo>
                    <a:pt x="730522" y="281384"/>
                    <a:pt x="896369" y="284249"/>
                    <a:pt x="916461" y="349269"/>
                  </a:cubicBezTo>
                  <a:cubicBezTo>
                    <a:pt x="936553" y="414289"/>
                    <a:pt x="803982" y="519105"/>
                    <a:pt x="774876" y="613293"/>
                  </a:cubicBezTo>
                  <a:cubicBezTo>
                    <a:pt x="745770" y="707481"/>
                    <a:pt x="794429" y="874213"/>
                    <a:pt x="741827" y="914398"/>
                  </a:cubicBezTo>
                  <a:cubicBezTo>
                    <a:pt x="689225" y="954583"/>
                    <a:pt x="553450" y="854400"/>
                    <a:pt x="459262" y="854400"/>
                  </a:cubicBezTo>
                  <a:cubicBezTo>
                    <a:pt x="365074" y="874399"/>
                    <a:pt x="257367" y="928196"/>
                    <a:pt x="176697" y="914398"/>
                  </a:cubicBezTo>
                  <a:cubicBezTo>
                    <a:pt x="96027" y="900600"/>
                    <a:pt x="172754" y="707481"/>
                    <a:pt x="143648" y="613293"/>
                  </a:cubicBezTo>
                  <a:cubicBezTo>
                    <a:pt x="114542" y="519105"/>
                    <a:pt x="-18029" y="414289"/>
                    <a:pt x="2063" y="349269"/>
                  </a:cubicBezTo>
                  <a:close/>
                </a:path>
              </a:pathLst>
            </a:custGeom>
            <a:solidFill>
              <a:srgbClr val="1CD8EC"/>
            </a:solidFill>
            <a:ln w="635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9" name="文本框 78"/>
            <p:cNvSpPr txBox="1"/>
            <p:nvPr/>
          </p:nvSpPr>
          <p:spPr>
            <a:xfrm rot="20160459">
              <a:off x="7762364" y="3726872"/>
              <a:ext cx="442830" cy="27161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zh-CN" sz="2400" dirty="0">
                  <a:ln w="25400">
                    <a:noFill/>
                  </a:ln>
                  <a:solidFill>
                    <a:schemeClr val="bg1"/>
                  </a:solidFill>
                  <a:latin typeface="Impact" panose="020B0806030902050204" pitchFamily="34" charset="0"/>
                  <a:ea typeface="方正超粗黑简体" panose="03000509000000000000" pitchFamily="65" charset="-122"/>
                </a:rPr>
                <a:t>03</a:t>
              </a:r>
              <a:endParaRPr lang="zh-CN" altLang="en-US" sz="2400" dirty="0">
                <a:ln w="25400">
                  <a:noFill/>
                </a:ln>
                <a:solidFill>
                  <a:schemeClr val="bg1"/>
                </a:solidFill>
                <a:latin typeface="Impact" panose="020B0806030902050204" pitchFamily="34" charset="0"/>
                <a:ea typeface="方正超粗黑简体" panose="03000509000000000000" pitchFamily="65" charset="-122"/>
              </a:endParaRPr>
            </a:p>
          </p:txBody>
        </p:sp>
      </p:grpSp>
      <p:sp>
        <p:nvSpPr>
          <p:cNvPr id="80" name="矩形 79"/>
          <p:cNvSpPr/>
          <p:nvPr/>
        </p:nvSpPr>
        <p:spPr>
          <a:xfrm>
            <a:off x="1277342" y="4219566"/>
            <a:ext cx="1779765" cy="4991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 </a:t>
            </a:r>
            <a:r>
              <a:rPr lang="vi-VN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Ca 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với 1</a:t>
            </a:r>
            <a:r>
              <a:rPr lang="vi-VN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O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1" name="文本框 80"/>
          <p:cNvSpPr txBox="1"/>
          <p:nvPr/>
        </p:nvSpPr>
        <p:spPr>
          <a:xfrm>
            <a:off x="1180372" y="3670349"/>
            <a:ext cx="22990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zh-CN" sz="2800" b="1" dirty="0">
                <a:solidFill>
                  <a:srgbClr val="20B6BE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Ca hoá trị II</a:t>
            </a:r>
            <a:endParaRPr lang="zh-CN" altLang="en-US" sz="2800" b="1" dirty="0">
              <a:solidFill>
                <a:srgbClr val="20B6BE"/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  <p:cxnSp>
        <p:nvCxnSpPr>
          <p:cNvPr id="82" name="直接连接符 81"/>
          <p:cNvCxnSpPr/>
          <p:nvPr/>
        </p:nvCxnSpPr>
        <p:spPr>
          <a:xfrm flipV="1">
            <a:off x="1204962" y="4107972"/>
            <a:ext cx="2029557" cy="971"/>
          </a:xfrm>
          <a:prstGeom prst="line">
            <a:avLst/>
          </a:prstGeom>
          <a:ln>
            <a:solidFill>
              <a:srgbClr val="13CFE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矩形 82"/>
          <p:cNvSpPr/>
          <p:nvPr/>
        </p:nvSpPr>
        <p:spPr>
          <a:xfrm>
            <a:off x="8496944" y="2192679"/>
            <a:ext cx="3513085" cy="8739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Cần 2 nguyên tử Na mới có khả năng liên kết 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với</a:t>
            </a:r>
            <a:r>
              <a:rPr lang="vi-VN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 O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4" name="文本框 83"/>
          <p:cNvSpPr txBox="1"/>
          <p:nvPr/>
        </p:nvSpPr>
        <p:spPr>
          <a:xfrm>
            <a:off x="8609184" y="1635916"/>
            <a:ext cx="20906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zh-CN" sz="2800" b="1" dirty="0">
                <a:solidFill>
                  <a:srgbClr val="20B6BE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Na hoá trị I</a:t>
            </a:r>
            <a:endParaRPr lang="zh-CN" altLang="en-US" sz="2800" b="1" dirty="0">
              <a:solidFill>
                <a:srgbClr val="20B6BE"/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  <p:cxnSp>
        <p:nvCxnSpPr>
          <p:cNvPr id="85" name="直接连接符 84"/>
          <p:cNvCxnSpPr/>
          <p:nvPr/>
        </p:nvCxnSpPr>
        <p:spPr>
          <a:xfrm>
            <a:off x="8669461" y="2093629"/>
            <a:ext cx="1805940" cy="0"/>
          </a:xfrm>
          <a:prstGeom prst="line">
            <a:avLst/>
          </a:prstGeom>
          <a:ln>
            <a:solidFill>
              <a:srgbClr val="13CFE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矩形 85"/>
          <p:cNvSpPr/>
          <p:nvPr/>
        </p:nvSpPr>
        <p:spPr>
          <a:xfrm>
            <a:off x="8679976" y="5630792"/>
            <a:ext cx="3471080" cy="4584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vi-VN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C có khả năng liên kết 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với</a:t>
            </a:r>
            <a:r>
              <a:rPr lang="vi-VN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 2 O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7" name="文本框 86"/>
          <p:cNvSpPr txBox="1"/>
          <p:nvPr/>
        </p:nvSpPr>
        <p:spPr>
          <a:xfrm>
            <a:off x="9542526" y="5270324"/>
            <a:ext cx="2255048" cy="329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500"/>
              </a:lnSpc>
            </a:pPr>
            <a:r>
              <a:rPr lang="vi-VN" altLang="zh-CN" sz="2800" b="1" dirty="0">
                <a:solidFill>
                  <a:srgbClr val="20B6BE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C hoá trị IV</a:t>
            </a:r>
            <a:endParaRPr lang="en-US" altLang="zh-CN" sz="2800" b="1" dirty="0">
              <a:solidFill>
                <a:srgbClr val="20B6BE"/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  <p:cxnSp>
        <p:nvCxnSpPr>
          <p:cNvPr id="88" name="直接连接符 87"/>
          <p:cNvCxnSpPr/>
          <p:nvPr/>
        </p:nvCxnSpPr>
        <p:spPr>
          <a:xfrm>
            <a:off x="9630461" y="5508296"/>
            <a:ext cx="1805940" cy="0"/>
          </a:xfrm>
          <a:prstGeom prst="line">
            <a:avLst/>
          </a:prstGeom>
          <a:ln>
            <a:solidFill>
              <a:srgbClr val="13CFE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矩形 88"/>
          <p:cNvSpPr/>
          <p:nvPr/>
        </p:nvSpPr>
        <p:spPr>
          <a:xfrm>
            <a:off x="0" y="1808288"/>
            <a:ext cx="4926841" cy="9050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altLang="zh-CN" sz="4000" b="1" dirty="0"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OXI CÓ HOÁ TRỊ II</a:t>
            </a:r>
            <a:endParaRPr lang="zh-CN" alt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1" name="椭圆 90"/>
          <p:cNvSpPr/>
          <p:nvPr/>
        </p:nvSpPr>
        <p:spPr>
          <a:xfrm>
            <a:off x="8014704" y="4858276"/>
            <a:ext cx="270428" cy="285620"/>
          </a:xfrm>
          <a:prstGeom prst="ellipse">
            <a:avLst/>
          </a:prstGeom>
          <a:solidFill>
            <a:schemeClr val="bg1">
              <a:alpha val="60000"/>
            </a:schemeClr>
          </a:solidFill>
          <a:ln w="508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2" name="椭圆 91"/>
          <p:cNvSpPr/>
          <p:nvPr/>
        </p:nvSpPr>
        <p:spPr>
          <a:xfrm>
            <a:off x="7614407" y="5378074"/>
            <a:ext cx="348124" cy="367681"/>
          </a:xfrm>
          <a:prstGeom prst="ellipse">
            <a:avLst/>
          </a:prstGeom>
          <a:solidFill>
            <a:schemeClr val="bg1">
              <a:alpha val="60000"/>
            </a:schemeClr>
          </a:solidFill>
          <a:ln w="50800">
            <a:solidFill>
              <a:srgbClr val="13CCD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0" name="图片 9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47" t="36684" r="58009" b="33815"/>
          <a:stretch/>
        </p:blipFill>
        <p:spPr>
          <a:xfrm rot="15295563">
            <a:off x="935004" y="-96484"/>
            <a:ext cx="580572" cy="834573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 rot="1845734">
            <a:off x="741167" y="673739"/>
            <a:ext cx="1361125" cy="1005168"/>
            <a:chOff x="467955" y="825830"/>
            <a:chExt cx="1688486" cy="1246918"/>
          </a:xfrm>
        </p:grpSpPr>
        <p:sp>
          <p:nvSpPr>
            <p:cNvPr id="102" name="梯形 96"/>
            <p:cNvSpPr/>
            <p:nvPr/>
          </p:nvSpPr>
          <p:spPr>
            <a:xfrm rot="4183552">
              <a:off x="756190" y="835010"/>
              <a:ext cx="949503" cy="1525973"/>
            </a:xfrm>
            <a:custGeom>
              <a:avLst/>
              <a:gdLst/>
              <a:ahLst/>
              <a:cxnLst/>
              <a:rect l="l" t="t" r="r" b="b"/>
              <a:pathLst>
                <a:path w="1638954" h="2632273">
                  <a:moveTo>
                    <a:pt x="460131" y="0"/>
                  </a:moveTo>
                  <a:lnTo>
                    <a:pt x="985333" y="24657"/>
                  </a:lnTo>
                  <a:cubicBezTo>
                    <a:pt x="904127" y="674964"/>
                    <a:pt x="987214" y="1517335"/>
                    <a:pt x="1638954" y="2440233"/>
                  </a:cubicBezTo>
                  <a:lnTo>
                    <a:pt x="1063128" y="2071125"/>
                  </a:lnTo>
                  <a:lnTo>
                    <a:pt x="678579" y="2632273"/>
                  </a:lnTo>
                  <a:lnTo>
                    <a:pt x="262163" y="2020459"/>
                  </a:lnTo>
                  <a:cubicBezTo>
                    <a:pt x="141403" y="2335233"/>
                    <a:pt x="143936" y="2337566"/>
                    <a:pt x="68760" y="2596304"/>
                  </a:cubicBezTo>
                  <a:cubicBezTo>
                    <a:pt x="-118888" y="1450551"/>
                    <a:pt x="99284" y="691656"/>
                    <a:pt x="460131" y="0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rgbClr val="73E0E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103" name="梯形 96"/>
            <p:cNvSpPr/>
            <p:nvPr/>
          </p:nvSpPr>
          <p:spPr>
            <a:xfrm rot="4183552">
              <a:off x="1234404" y="1194710"/>
              <a:ext cx="198553" cy="840519"/>
            </a:xfrm>
            <a:custGeom>
              <a:avLst/>
              <a:gdLst/>
              <a:ahLst/>
              <a:cxnLst/>
              <a:rect l="l" t="t" r="r" b="b"/>
              <a:pathLst>
                <a:path w="420536" h="1778648">
                  <a:moveTo>
                    <a:pt x="21975" y="0"/>
                  </a:moveTo>
                  <a:lnTo>
                    <a:pt x="139673" y="5525"/>
                  </a:lnTo>
                  <a:cubicBezTo>
                    <a:pt x="77745" y="501457"/>
                    <a:pt x="111365" y="1109088"/>
                    <a:pt x="420536" y="1778648"/>
                  </a:cubicBezTo>
                  <a:lnTo>
                    <a:pt x="279766" y="1771733"/>
                  </a:lnTo>
                  <a:cubicBezTo>
                    <a:pt x="2200" y="1106360"/>
                    <a:pt x="-33067" y="500890"/>
                    <a:pt x="21975" y="0"/>
                  </a:cubicBezTo>
                  <a:close/>
                </a:path>
              </a:pathLst>
            </a:custGeom>
            <a:solidFill>
              <a:srgbClr val="73E0E3"/>
            </a:solidFill>
            <a:ln>
              <a:solidFill>
                <a:srgbClr val="73E0E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grpSp>
          <p:nvGrpSpPr>
            <p:cNvPr id="104" name="组合 103"/>
            <p:cNvGrpSpPr/>
            <p:nvPr/>
          </p:nvGrpSpPr>
          <p:grpSpPr>
            <a:xfrm rot="21335217">
              <a:off x="1363234" y="825830"/>
              <a:ext cx="793207" cy="804046"/>
              <a:chOff x="7973454" y="5027358"/>
              <a:chExt cx="1573288" cy="1594782"/>
            </a:xfrm>
          </p:grpSpPr>
          <p:sp>
            <p:nvSpPr>
              <p:cNvPr id="105" name="五角星 2"/>
              <p:cNvSpPr/>
              <p:nvPr/>
            </p:nvSpPr>
            <p:spPr>
              <a:xfrm rot="20480842">
                <a:off x="7975659" y="5027358"/>
                <a:ext cx="1571083" cy="1580289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" fmla="*/ 0 w 914398"/>
                  <a:gd name="connsiteY0" fmla="*/ 349269 h 923906"/>
                  <a:gd name="connsiteX1" fmla="*/ 262139 w 914398"/>
                  <a:gd name="connsiteY1" fmla="*/ 223173 h 923906"/>
                  <a:gd name="connsiteX2" fmla="*/ 457199 w 914398"/>
                  <a:gd name="connsiteY2" fmla="*/ 0 h 923906"/>
                  <a:gd name="connsiteX3" fmla="*/ 652259 w 914398"/>
                  <a:gd name="connsiteY3" fmla="*/ 223173 h 923906"/>
                  <a:gd name="connsiteX4" fmla="*/ 914398 w 914398"/>
                  <a:gd name="connsiteY4" fmla="*/ 349269 h 923906"/>
                  <a:gd name="connsiteX5" fmla="*/ 772813 w 914398"/>
                  <a:gd name="connsiteY5" fmla="*/ 613293 h 923906"/>
                  <a:gd name="connsiteX6" fmla="*/ 739764 w 914398"/>
                  <a:gd name="connsiteY6" fmla="*/ 914398 h 923906"/>
                  <a:gd name="connsiteX7" fmla="*/ 457199 w 914398"/>
                  <a:gd name="connsiteY7" fmla="*/ 854400 h 923906"/>
                  <a:gd name="connsiteX8" fmla="*/ 174634 w 914398"/>
                  <a:gd name="connsiteY8" fmla="*/ 914398 h 923906"/>
                  <a:gd name="connsiteX9" fmla="*/ 141585 w 914398"/>
                  <a:gd name="connsiteY9" fmla="*/ 613293 h 923906"/>
                  <a:gd name="connsiteX10" fmla="*/ 0 w 914398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18524" h="923906">
                    <a:moveTo>
                      <a:pt x="2063" y="349269"/>
                    </a:moveTo>
                    <a:cubicBezTo>
                      <a:pt x="22155" y="284249"/>
                      <a:pt x="188002" y="281384"/>
                      <a:pt x="264202" y="223173"/>
                    </a:cubicBezTo>
                    <a:cubicBezTo>
                      <a:pt x="340402" y="164962"/>
                      <a:pt x="394242" y="0"/>
                      <a:pt x="459262" y="0"/>
                    </a:cubicBezTo>
                    <a:cubicBezTo>
                      <a:pt x="524282" y="0"/>
                      <a:pt x="578122" y="164962"/>
                      <a:pt x="654322" y="223173"/>
                    </a:cubicBezTo>
                    <a:cubicBezTo>
                      <a:pt x="730522" y="281384"/>
                      <a:pt x="896369" y="284249"/>
                      <a:pt x="916461" y="349269"/>
                    </a:cubicBezTo>
                    <a:cubicBezTo>
                      <a:pt x="936553" y="414289"/>
                      <a:pt x="803982" y="519105"/>
                      <a:pt x="774876" y="613293"/>
                    </a:cubicBezTo>
                    <a:cubicBezTo>
                      <a:pt x="745770" y="707481"/>
                      <a:pt x="794429" y="874213"/>
                      <a:pt x="741827" y="914398"/>
                    </a:cubicBezTo>
                    <a:cubicBezTo>
                      <a:pt x="689225" y="954583"/>
                      <a:pt x="553450" y="854400"/>
                      <a:pt x="459262" y="854400"/>
                    </a:cubicBezTo>
                    <a:cubicBezTo>
                      <a:pt x="365074" y="874399"/>
                      <a:pt x="257367" y="928196"/>
                      <a:pt x="176697" y="914398"/>
                    </a:cubicBezTo>
                    <a:cubicBezTo>
                      <a:pt x="96027" y="900600"/>
                      <a:pt x="172754" y="707481"/>
                      <a:pt x="143648" y="613293"/>
                    </a:cubicBezTo>
                    <a:cubicBezTo>
                      <a:pt x="114542" y="519105"/>
                      <a:pt x="-18029" y="414289"/>
                      <a:pt x="2063" y="349269"/>
                    </a:cubicBezTo>
                    <a:close/>
                  </a:path>
                </a:pathLst>
              </a:custGeom>
              <a:solidFill>
                <a:srgbClr val="C4EF39"/>
              </a:solidFill>
              <a:ln w="63500">
                <a:noFill/>
              </a:ln>
              <a:effectLst>
                <a:outerShdw blurRad="190500" dist="63500" dir="5400000" algn="t" rotWithShape="0">
                  <a:prstClr val="black">
                    <a:alpha val="2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6" name="五角星 2"/>
              <p:cNvSpPr/>
              <p:nvPr/>
            </p:nvSpPr>
            <p:spPr>
              <a:xfrm rot="20480842">
                <a:off x="7973454" y="5041849"/>
                <a:ext cx="1571084" cy="1580291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" fmla="*/ 0 w 914398"/>
                  <a:gd name="connsiteY0" fmla="*/ 349269 h 923906"/>
                  <a:gd name="connsiteX1" fmla="*/ 262139 w 914398"/>
                  <a:gd name="connsiteY1" fmla="*/ 223173 h 923906"/>
                  <a:gd name="connsiteX2" fmla="*/ 457199 w 914398"/>
                  <a:gd name="connsiteY2" fmla="*/ 0 h 923906"/>
                  <a:gd name="connsiteX3" fmla="*/ 652259 w 914398"/>
                  <a:gd name="connsiteY3" fmla="*/ 223173 h 923906"/>
                  <a:gd name="connsiteX4" fmla="*/ 914398 w 914398"/>
                  <a:gd name="connsiteY4" fmla="*/ 349269 h 923906"/>
                  <a:gd name="connsiteX5" fmla="*/ 772813 w 914398"/>
                  <a:gd name="connsiteY5" fmla="*/ 613293 h 923906"/>
                  <a:gd name="connsiteX6" fmla="*/ 739764 w 914398"/>
                  <a:gd name="connsiteY6" fmla="*/ 914398 h 923906"/>
                  <a:gd name="connsiteX7" fmla="*/ 457199 w 914398"/>
                  <a:gd name="connsiteY7" fmla="*/ 854400 h 923906"/>
                  <a:gd name="connsiteX8" fmla="*/ 174634 w 914398"/>
                  <a:gd name="connsiteY8" fmla="*/ 914398 h 923906"/>
                  <a:gd name="connsiteX9" fmla="*/ 141585 w 914398"/>
                  <a:gd name="connsiteY9" fmla="*/ 613293 h 923906"/>
                  <a:gd name="connsiteX10" fmla="*/ 0 w 914398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18524" h="923906">
                    <a:moveTo>
                      <a:pt x="2063" y="349269"/>
                    </a:moveTo>
                    <a:cubicBezTo>
                      <a:pt x="22155" y="284249"/>
                      <a:pt x="188002" y="281384"/>
                      <a:pt x="264202" y="223173"/>
                    </a:cubicBezTo>
                    <a:cubicBezTo>
                      <a:pt x="340402" y="164962"/>
                      <a:pt x="394242" y="0"/>
                      <a:pt x="459262" y="0"/>
                    </a:cubicBezTo>
                    <a:cubicBezTo>
                      <a:pt x="524282" y="0"/>
                      <a:pt x="578122" y="164962"/>
                      <a:pt x="654322" y="223173"/>
                    </a:cubicBezTo>
                    <a:cubicBezTo>
                      <a:pt x="730522" y="281384"/>
                      <a:pt x="896369" y="284249"/>
                      <a:pt x="916461" y="349269"/>
                    </a:cubicBezTo>
                    <a:cubicBezTo>
                      <a:pt x="936553" y="414289"/>
                      <a:pt x="803982" y="519105"/>
                      <a:pt x="774876" y="613293"/>
                    </a:cubicBezTo>
                    <a:cubicBezTo>
                      <a:pt x="745770" y="707481"/>
                      <a:pt x="794429" y="874213"/>
                      <a:pt x="741827" y="914398"/>
                    </a:cubicBezTo>
                    <a:cubicBezTo>
                      <a:pt x="689225" y="954583"/>
                      <a:pt x="553450" y="854400"/>
                      <a:pt x="459262" y="854400"/>
                    </a:cubicBezTo>
                    <a:cubicBezTo>
                      <a:pt x="365074" y="874399"/>
                      <a:pt x="257367" y="928196"/>
                      <a:pt x="176697" y="914398"/>
                    </a:cubicBezTo>
                    <a:cubicBezTo>
                      <a:pt x="96027" y="900600"/>
                      <a:pt x="172754" y="707481"/>
                      <a:pt x="143648" y="613293"/>
                    </a:cubicBezTo>
                    <a:cubicBezTo>
                      <a:pt x="114542" y="519105"/>
                      <a:pt x="-18029" y="414289"/>
                      <a:pt x="2063" y="349269"/>
                    </a:cubicBezTo>
                    <a:close/>
                  </a:path>
                </a:pathLst>
              </a:custGeom>
              <a:solidFill>
                <a:srgbClr val="FFFF00"/>
              </a:solidFill>
              <a:ln w="66675">
                <a:solidFill>
                  <a:srgbClr val="19B4C9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3" name="矩形 2"/>
          <p:cNvSpPr/>
          <p:nvPr/>
        </p:nvSpPr>
        <p:spPr>
          <a:xfrm>
            <a:off x="5350376" y="2214929"/>
            <a:ext cx="150073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vi-VN" altLang="zh-CN" sz="4400" b="1" dirty="0">
                <a:solidFill>
                  <a:schemeClr val="bg1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Na</a:t>
            </a:r>
            <a:r>
              <a:rPr lang="vi-VN" altLang="zh-CN" sz="4400" b="1" baseline="-25000" dirty="0">
                <a:solidFill>
                  <a:schemeClr val="bg1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2</a:t>
            </a:r>
            <a:r>
              <a:rPr lang="vi-VN" altLang="zh-CN" sz="4400" b="1" dirty="0">
                <a:solidFill>
                  <a:schemeClr val="bg1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O</a:t>
            </a:r>
            <a:endParaRPr lang="zh-CN" altLang="en-US" sz="4400" b="1" dirty="0">
              <a:solidFill>
                <a:schemeClr val="bg1"/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7BFECF11-04A9-8146-8E08-CFA04482C9EA}"/>
              </a:ext>
            </a:extLst>
          </p:cNvPr>
          <p:cNvGrpSpPr/>
          <p:nvPr/>
        </p:nvGrpSpPr>
        <p:grpSpPr>
          <a:xfrm>
            <a:off x="3493490" y="3266416"/>
            <a:ext cx="2898437" cy="2473006"/>
            <a:chOff x="3520786" y="2870624"/>
            <a:chExt cx="2898437" cy="2473006"/>
          </a:xfrm>
        </p:grpSpPr>
        <p:grpSp>
          <p:nvGrpSpPr>
            <p:cNvPr id="6" name="组合 5"/>
            <p:cNvGrpSpPr/>
            <p:nvPr/>
          </p:nvGrpSpPr>
          <p:grpSpPr>
            <a:xfrm>
              <a:off x="3520786" y="2870624"/>
              <a:ext cx="2898437" cy="2473006"/>
              <a:chOff x="3520786" y="2870624"/>
              <a:chExt cx="2898437" cy="2473006"/>
            </a:xfrm>
          </p:grpSpPr>
          <p:sp>
            <p:nvSpPr>
              <p:cNvPr id="51" name="任意多边形 50"/>
              <p:cNvSpPr/>
              <p:nvPr/>
            </p:nvSpPr>
            <p:spPr>
              <a:xfrm>
                <a:off x="5769431" y="3955990"/>
                <a:ext cx="649792" cy="971680"/>
              </a:xfrm>
              <a:custGeom>
                <a:avLst/>
                <a:gdLst>
                  <a:gd name="connsiteX0" fmla="*/ 6764 w 649792"/>
                  <a:gd name="connsiteY0" fmla="*/ 0 h 971680"/>
                  <a:gd name="connsiteX1" fmla="*/ 74018 w 649792"/>
                  <a:gd name="connsiteY1" fmla="*/ 17293 h 971680"/>
                  <a:gd name="connsiteX2" fmla="*/ 327408 w 649792"/>
                  <a:gd name="connsiteY2" fmla="*/ 42837 h 971680"/>
                  <a:gd name="connsiteX3" fmla="*/ 580798 w 649792"/>
                  <a:gd name="connsiteY3" fmla="*/ 17293 h 971680"/>
                  <a:gd name="connsiteX4" fmla="*/ 643218 w 649792"/>
                  <a:gd name="connsiteY4" fmla="*/ 1243 h 971680"/>
                  <a:gd name="connsiteX5" fmla="*/ 643301 w 649792"/>
                  <a:gd name="connsiteY5" fmla="*/ 1788 h 971680"/>
                  <a:gd name="connsiteX6" fmla="*/ 649792 w 649792"/>
                  <a:gd name="connsiteY6" fmla="*/ 130340 h 971680"/>
                  <a:gd name="connsiteX7" fmla="*/ 362686 w 649792"/>
                  <a:gd name="connsiteY7" fmla="*/ 930100 h 971680"/>
                  <a:gd name="connsiteX8" fmla="*/ 324896 w 649792"/>
                  <a:gd name="connsiteY8" fmla="*/ 971680 h 971680"/>
                  <a:gd name="connsiteX9" fmla="*/ 287106 w 649792"/>
                  <a:gd name="connsiteY9" fmla="*/ 930100 h 971680"/>
                  <a:gd name="connsiteX10" fmla="*/ 0 w 649792"/>
                  <a:gd name="connsiteY10" fmla="*/ 130340 h 971680"/>
                  <a:gd name="connsiteX11" fmla="*/ 6491 w 649792"/>
                  <a:gd name="connsiteY11" fmla="*/ 1788 h 971680"/>
                  <a:gd name="connsiteX12" fmla="*/ 6764 w 649792"/>
                  <a:gd name="connsiteY12" fmla="*/ 0 h 9716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649792" h="971680">
                    <a:moveTo>
                      <a:pt x="6764" y="0"/>
                    </a:moveTo>
                    <a:lnTo>
                      <a:pt x="74018" y="17293"/>
                    </a:lnTo>
                    <a:cubicBezTo>
                      <a:pt x="155866" y="34042"/>
                      <a:pt x="240610" y="42837"/>
                      <a:pt x="327408" y="42837"/>
                    </a:cubicBezTo>
                    <a:cubicBezTo>
                      <a:pt x="414207" y="42837"/>
                      <a:pt x="498951" y="34042"/>
                      <a:pt x="580798" y="17293"/>
                    </a:cubicBezTo>
                    <a:lnTo>
                      <a:pt x="643218" y="1243"/>
                    </a:lnTo>
                    <a:lnTo>
                      <a:pt x="643301" y="1788"/>
                    </a:lnTo>
                    <a:cubicBezTo>
                      <a:pt x="647593" y="44055"/>
                      <a:pt x="649792" y="86941"/>
                      <a:pt x="649792" y="130340"/>
                    </a:cubicBezTo>
                    <a:cubicBezTo>
                      <a:pt x="649792" y="434135"/>
                      <a:pt x="542047" y="712764"/>
                      <a:pt x="362686" y="930100"/>
                    </a:cubicBezTo>
                    <a:lnTo>
                      <a:pt x="324896" y="971680"/>
                    </a:lnTo>
                    <a:lnTo>
                      <a:pt x="287106" y="930100"/>
                    </a:lnTo>
                    <a:cubicBezTo>
                      <a:pt x="107745" y="712764"/>
                      <a:pt x="0" y="434135"/>
                      <a:pt x="0" y="130340"/>
                    </a:cubicBezTo>
                    <a:cubicBezTo>
                      <a:pt x="0" y="86941"/>
                      <a:pt x="2199" y="44055"/>
                      <a:pt x="6491" y="1788"/>
                    </a:cubicBezTo>
                    <a:lnTo>
                      <a:pt x="6764" y="0"/>
                    </a:lnTo>
                    <a:close/>
                  </a:path>
                </a:pathLst>
              </a:custGeom>
              <a:solidFill>
                <a:srgbClr val="92D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6" name="任意多边形 115"/>
              <p:cNvSpPr/>
              <p:nvPr/>
            </p:nvSpPr>
            <p:spPr>
              <a:xfrm>
                <a:off x="3520786" y="2870624"/>
                <a:ext cx="2573541" cy="2473006"/>
              </a:xfrm>
              <a:custGeom>
                <a:avLst/>
                <a:gdLst>
                  <a:gd name="connsiteX0" fmla="*/ 1325327 w 2573541"/>
                  <a:gd name="connsiteY0" fmla="*/ 0 h 2473006"/>
                  <a:gd name="connsiteX1" fmla="*/ 1344297 w 2573541"/>
                  <a:gd name="connsiteY1" fmla="*/ 124293 h 2473006"/>
                  <a:gd name="connsiteX2" fmla="*/ 2202170 w 2573541"/>
                  <a:gd name="connsiteY2" fmla="*/ 1071677 h 2473006"/>
                  <a:gd name="connsiteX3" fmla="*/ 2255409 w 2573541"/>
                  <a:gd name="connsiteY3" fmla="*/ 1085366 h 2473006"/>
                  <a:gd name="connsiteX4" fmla="*/ 2255136 w 2573541"/>
                  <a:gd name="connsiteY4" fmla="*/ 1087154 h 2473006"/>
                  <a:gd name="connsiteX5" fmla="*/ 2248645 w 2573541"/>
                  <a:gd name="connsiteY5" fmla="*/ 1215706 h 2473006"/>
                  <a:gd name="connsiteX6" fmla="*/ 2535751 w 2573541"/>
                  <a:gd name="connsiteY6" fmla="*/ 2015466 h 2473006"/>
                  <a:gd name="connsiteX7" fmla="*/ 2573541 w 2573541"/>
                  <a:gd name="connsiteY7" fmla="*/ 2057046 h 2473006"/>
                  <a:gd name="connsiteX8" fmla="*/ 2530183 w 2573541"/>
                  <a:gd name="connsiteY8" fmla="*/ 2104752 h 2473006"/>
                  <a:gd name="connsiteX9" fmla="*/ 1641137 w 2573541"/>
                  <a:gd name="connsiteY9" fmla="*/ 2473006 h 2473006"/>
                  <a:gd name="connsiteX10" fmla="*/ 383837 w 2573541"/>
                  <a:gd name="connsiteY10" fmla="*/ 1215706 h 2473006"/>
                  <a:gd name="connsiteX11" fmla="*/ 388135 w 2573541"/>
                  <a:gd name="connsiteY11" fmla="*/ 1110994 h 2473006"/>
                  <a:gd name="connsiteX12" fmla="*/ 393811 w 2573541"/>
                  <a:gd name="connsiteY12" fmla="*/ 1065144 h 2473006"/>
                  <a:gd name="connsiteX13" fmla="*/ 0 w 2573541"/>
                  <a:gd name="connsiteY13" fmla="*/ 775445 h 2473006"/>
                  <a:gd name="connsiteX14" fmla="*/ 483146 w 2573541"/>
                  <a:gd name="connsiteY14" fmla="*/ 735105 h 2473006"/>
                  <a:gd name="connsiteX15" fmla="*/ 528407 w 2573541"/>
                  <a:gd name="connsiteY15" fmla="*/ 629812 h 2473006"/>
                  <a:gd name="connsiteX16" fmla="*/ 1267254 w 2573541"/>
                  <a:gd name="connsiteY16" fmla="*/ 14932 h 24730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573541" h="2473006">
                    <a:moveTo>
                      <a:pt x="1325327" y="0"/>
                    </a:moveTo>
                    <a:lnTo>
                      <a:pt x="1344297" y="124293"/>
                    </a:lnTo>
                    <a:cubicBezTo>
                      <a:pt x="1436413" y="574453"/>
                      <a:pt x="1769103" y="936979"/>
                      <a:pt x="2202170" y="1071677"/>
                    </a:cubicBezTo>
                    <a:lnTo>
                      <a:pt x="2255409" y="1085366"/>
                    </a:lnTo>
                    <a:lnTo>
                      <a:pt x="2255136" y="1087154"/>
                    </a:lnTo>
                    <a:cubicBezTo>
                      <a:pt x="2250844" y="1129421"/>
                      <a:pt x="2248645" y="1172307"/>
                      <a:pt x="2248645" y="1215706"/>
                    </a:cubicBezTo>
                    <a:cubicBezTo>
                      <a:pt x="2248645" y="1519501"/>
                      <a:pt x="2356390" y="1798130"/>
                      <a:pt x="2535751" y="2015466"/>
                    </a:cubicBezTo>
                    <a:lnTo>
                      <a:pt x="2573541" y="2057046"/>
                    </a:lnTo>
                    <a:lnTo>
                      <a:pt x="2530183" y="2104752"/>
                    </a:lnTo>
                    <a:cubicBezTo>
                      <a:pt x="2302656" y="2332278"/>
                      <a:pt x="1988331" y="2473006"/>
                      <a:pt x="1641137" y="2473006"/>
                    </a:cubicBezTo>
                    <a:cubicBezTo>
                      <a:pt x="946749" y="2473006"/>
                      <a:pt x="383837" y="1910094"/>
                      <a:pt x="383837" y="1215706"/>
                    </a:cubicBezTo>
                    <a:cubicBezTo>
                      <a:pt x="383837" y="1180444"/>
                      <a:pt x="385289" y="1145521"/>
                      <a:pt x="388135" y="1110994"/>
                    </a:cubicBezTo>
                    <a:lnTo>
                      <a:pt x="393811" y="1065144"/>
                    </a:lnTo>
                    <a:lnTo>
                      <a:pt x="0" y="775445"/>
                    </a:lnTo>
                    <a:lnTo>
                      <a:pt x="483146" y="735105"/>
                    </a:lnTo>
                    <a:lnTo>
                      <a:pt x="528407" y="629812"/>
                    </a:lnTo>
                    <a:cubicBezTo>
                      <a:pt x="682260" y="338217"/>
                      <a:pt x="947375" y="114425"/>
                      <a:pt x="1267254" y="14932"/>
                    </a:cubicBezTo>
                    <a:close/>
                  </a:path>
                </a:pathLst>
              </a:custGeom>
              <a:solidFill>
                <a:srgbClr val="FEE00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7" name="矩形 6"/>
            <p:cNvSpPr/>
            <p:nvPr/>
          </p:nvSpPr>
          <p:spPr>
            <a:xfrm>
              <a:off x="4201136" y="3651767"/>
              <a:ext cx="1313180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vi-VN" altLang="zh-CN" sz="4400" b="1" dirty="0">
                  <a:solidFill>
                    <a:srgbClr val="002060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CaO</a:t>
              </a:r>
              <a:endParaRPr lang="zh-CN" altLang="en-US" sz="4400" b="1" dirty="0">
                <a:solidFill>
                  <a:srgbClr val="00206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endParaRPr>
            </a:p>
          </p:txBody>
        </p:sp>
      </p:grpSp>
      <p:sp>
        <p:nvSpPr>
          <p:cNvPr id="8" name="矩形 7"/>
          <p:cNvSpPr/>
          <p:nvPr/>
        </p:nvSpPr>
        <p:spPr>
          <a:xfrm>
            <a:off x="6638006" y="3723837"/>
            <a:ext cx="105702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vi-VN" altLang="zh-CN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</a:t>
            </a:r>
            <a:r>
              <a:rPr lang="vi-VN" altLang="zh-CN" sz="3600" b="1" baseline="-25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zh-CN" altLang="en-US" sz="3600" b="1" baseline="-25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8117926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"/>
                            </p:stCondLst>
                            <p:childTnLst>
                              <p:par>
                                <p:cTn id="4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500"/>
                            </p:stCondLst>
                            <p:childTnLst>
                              <p:par>
                                <p:cTn id="4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1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6" dur="1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8" dur="1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" grpId="0" animBg="1"/>
      <p:bldP spid="47" grpId="0"/>
      <p:bldP spid="80" grpId="0"/>
      <p:bldP spid="81" grpId="0"/>
      <p:bldP spid="83" grpId="0"/>
      <p:bldP spid="84" grpId="0"/>
      <p:bldP spid="86" grpId="0"/>
      <p:bldP spid="87" grpId="0"/>
      <p:bldP spid="89" grpId="0"/>
      <p:bldP spid="91" grpId="0" animBg="1"/>
      <p:bldP spid="9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9B4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任意多边形 28"/>
          <p:cNvSpPr/>
          <p:nvPr/>
        </p:nvSpPr>
        <p:spPr>
          <a:xfrm>
            <a:off x="0" y="6302326"/>
            <a:ext cx="12192000" cy="675249"/>
          </a:xfrm>
          <a:custGeom>
            <a:avLst/>
            <a:gdLst>
              <a:gd name="connsiteX0" fmla="*/ 1848026 w 12192000"/>
              <a:gd name="connsiteY0" fmla="*/ 1 h 1096647"/>
              <a:gd name="connsiteX1" fmla="*/ 3002111 w 12192000"/>
              <a:gd name="connsiteY1" fmla="*/ 237513 h 1096647"/>
              <a:gd name="connsiteX2" fmla="*/ 3047089 w 12192000"/>
              <a:gd name="connsiteY2" fmla="*/ 186452 h 1096647"/>
              <a:gd name="connsiteX3" fmla="*/ 3047089 w 12192000"/>
              <a:gd name="connsiteY3" fmla="*/ 186090 h 1096647"/>
              <a:gd name="connsiteX4" fmla="*/ 4571971 w 12192000"/>
              <a:gd name="connsiteY4" fmla="*/ 186090 h 1096647"/>
              <a:gd name="connsiteX5" fmla="*/ 6096853 w 12192000"/>
              <a:gd name="connsiteY5" fmla="*/ 186090 h 1096647"/>
              <a:gd name="connsiteX6" fmla="*/ 6096853 w 12192000"/>
              <a:gd name="connsiteY6" fmla="*/ 188511 h 1096647"/>
              <a:gd name="connsiteX7" fmla="*/ 6136844 w 12192000"/>
              <a:gd name="connsiteY7" fmla="*/ 142548 h 1096647"/>
              <a:gd name="connsiteX8" fmla="*/ 6428715 w 12192000"/>
              <a:gd name="connsiteY8" fmla="*/ 7236 h 1096647"/>
              <a:gd name="connsiteX9" fmla="*/ 7620030 w 12192000"/>
              <a:gd name="connsiteY9" fmla="*/ 190470 h 1096647"/>
              <a:gd name="connsiteX10" fmla="*/ 9097259 w 12192000"/>
              <a:gd name="connsiteY10" fmla="*/ 244568 h 1096647"/>
              <a:gd name="connsiteX11" fmla="*/ 9142236 w 12192000"/>
              <a:gd name="connsiteY11" fmla="*/ 193507 h 1096647"/>
              <a:gd name="connsiteX12" fmla="*/ 9142236 w 12192000"/>
              <a:gd name="connsiteY12" fmla="*/ 193146 h 1096647"/>
              <a:gd name="connsiteX13" fmla="*/ 10667118 w 12192000"/>
              <a:gd name="connsiteY13" fmla="*/ 193146 h 1096647"/>
              <a:gd name="connsiteX14" fmla="*/ 12192000 w 12192000"/>
              <a:gd name="connsiteY14" fmla="*/ 193146 h 1096647"/>
              <a:gd name="connsiteX15" fmla="*/ 12192000 w 12192000"/>
              <a:gd name="connsiteY15" fmla="*/ 1096647 h 1096647"/>
              <a:gd name="connsiteX16" fmla="*/ 0 w 12192000"/>
              <a:gd name="connsiteY16" fmla="*/ 1096647 h 1096647"/>
              <a:gd name="connsiteX17" fmla="*/ 0 w 12192000"/>
              <a:gd name="connsiteY17" fmla="*/ 183415 h 1096647"/>
              <a:gd name="connsiteX18" fmla="*/ 333568 w 12192000"/>
              <a:gd name="connsiteY18" fmla="*/ 181 h 1096647"/>
              <a:gd name="connsiteX19" fmla="*/ 1524882 w 12192000"/>
              <a:gd name="connsiteY19" fmla="*/ 183415 h 1096647"/>
              <a:gd name="connsiteX20" fmla="*/ 1848026 w 12192000"/>
              <a:gd name="connsiteY20" fmla="*/ 1 h 1096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2192000" h="1096647">
                <a:moveTo>
                  <a:pt x="1848026" y="1"/>
                </a:moveTo>
                <a:cubicBezTo>
                  <a:pt x="2232722" y="981"/>
                  <a:pt x="2617417" y="631037"/>
                  <a:pt x="3002111" y="237513"/>
                </a:cubicBezTo>
                <a:lnTo>
                  <a:pt x="3047089" y="186452"/>
                </a:lnTo>
                <a:lnTo>
                  <a:pt x="3047089" y="186090"/>
                </a:lnTo>
                <a:cubicBezTo>
                  <a:pt x="3555383" y="-449278"/>
                  <a:pt x="4063678" y="821458"/>
                  <a:pt x="4571971" y="186090"/>
                </a:cubicBezTo>
                <a:cubicBezTo>
                  <a:pt x="5080265" y="-449278"/>
                  <a:pt x="5588560" y="821458"/>
                  <a:pt x="6096853" y="186090"/>
                </a:cubicBezTo>
                <a:lnTo>
                  <a:pt x="6096853" y="188511"/>
                </a:lnTo>
                <a:lnTo>
                  <a:pt x="6136844" y="142548"/>
                </a:lnTo>
                <a:cubicBezTo>
                  <a:pt x="6234135" y="40341"/>
                  <a:pt x="6331425" y="4148"/>
                  <a:pt x="6428715" y="7236"/>
                </a:cubicBezTo>
                <a:cubicBezTo>
                  <a:pt x="6825820" y="19839"/>
                  <a:pt x="7222925" y="686852"/>
                  <a:pt x="7620030" y="190470"/>
                </a:cubicBezTo>
                <a:cubicBezTo>
                  <a:pt x="8112439" y="-425043"/>
                  <a:pt x="8604849" y="748279"/>
                  <a:pt x="9097259" y="244568"/>
                </a:cubicBezTo>
                <a:lnTo>
                  <a:pt x="9142236" y="193507"/>
                </a:lnTo>
                <a:lnTo>
                  <a:pt x="9142236" y="193146"/>
                </a:lnTo>
                <a:cubicBezTo>
                  <a:pt x="9650530" y="-442223"/>
                  <a:pt x="10158824" y="828513"/>
                  <a:pt x="10667118" y="193146"/>
                </a:cubicBezTo>
                <a:cubicBezTo>
                  <a:pt x="11175412" y="-442223"/>
                  <a:pt x="11683706" y="828513"/>
                  <a:pt x="12192000" y="193146"/>
                </a:cubicBezTo>
                <a:lnTo>
                  <a:pt x="12192000" y="1096647"/>
                </a:lnTo>
                <a:lnTo>
                  <a:pt x="0" y="1096647"/>
                </a:lnTo>
                <a:lnTo>
                  <a:pt x="0" y="183415"/>
                </a:lnTo>
                <a:cubicBezTo>
                  <a:pt x="111190" y="44428"/>
                  <a:pt x="222379" y="-3349"/>
                  <a:pt x="333568" y="181"/>
                </a:cubicBezTo>
                <a:cubicBezTo>
                  <a:pt x="730673" y="12784"/>
                  <a:pt x="1127777" y="679796"/>
                  <a:pt x="1524882" y="183415"/>
                </a:cubicBezTo>
                <a:cubicBezTo>
                  <a:pt x="1632597" y="48772"/>
                  <a:pt x="1740311" y="-274"/>
                  <a:pt x="1848026" y="1"/>
                </a:cubicBezTo>
                <a:close/>
              </a:path>
            </a:pathLst>
          </a:custGeom>
          <a:solidFill>
            <a:srgbClr val="68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任意多边形 29"/>
          <p:cNvSpPr/>
          <p:nvPr/>
        </p:nvSpPr>
        <p:spPr>
          <a:xfrm flipH="1">
            <a:off x="0" y="6355554"/>
            <a:ext cx="12192000" cy="626013"/>
          </a:xfrm>
          <a:custGeom>
            <a:avLst/>
            <a:gdLst>
              <a:gd name="connsiteX0" fmla="*/ 1848026 w 12192000"/>
              <a:gd name="connsiteY0" fmla="*/ 1 h 944247"/>
              <a:gd name="connsiteX1" fmla="*/ 1524882 w 12192000"/>
              <a:gd name="connsiteY1" fmla="*/ 183415 h 944247"/>
              <a:gd name="connsiteX2" fmla="*/ 333568 w 12192000"/>
              <a:gd name="connsiteY2" fmla="*/ 181 h 944247"/>
              <a:gd name="connsiteX3" fmla="*/ 0 w 12192000"/>
              <a:gd name="connsiteY3" fmla="*/ 183415 h 944247"/>
              <a:gd name="connsiteX4" fmla="*/ 0 w 12192000"/>
              <a:gd name="connsiteY4" fmla="*/ 944247 h 944247"/>
              <a:gd name="connsiteX5" fmla="*/ 12192000 w 12192000"/>
              <a:gd name="connsiteY5" fmla="*/ 944247 h 944247"/>
              <a:gd name="connsiteX6" fmla="*/ 12192000 w 12192000"/>
              <a:gd name="connsiteY6" fmla="*/ 193146 h 944247"/>
              <a:gd name="connsiteX7" fmla="*/ 10667118 w 12192000"/>
              <a:gd name="connsiteY7" fmla="*/ 193146 h 944247"/>
              <a:gd name="connsiteX8" fmla="*/ 9142236 w 12192000"/>
              <a:gd name="connsiteY8" fmla="*/ 193146 h 944247"/>
              <a:gd name="connsiteX9" fmla="*/ 9142236 w 12192000"/>
              <a:gd name="connsiteY9" fmla="*/ 193507 h 944247"/>
              <a:gd name="connsiteX10" fmla="*/ 9097259 w 12192000"/>
              <a:gd name="connsiteY10" fmla="*/ 244568 h 944247"/>
              <a:gd name="connsiteX11" fmla="*/ 7620030 w 12192000"/>
              <a:gd name="connsiteY11" fmla="*/ 190470 h 944247"/>
              <a:gd name="connsiteX12" fmla="*/ 6428715 w 12192000"/>
              <a:gd name="connsiteY12" fmla="*/ 7236 h 944247"/>
              <a:gd name="connsiteX13" fmla="*/ 6136844 w 12192000"/>
              <a:gd name="connsiteY13" fmla="*/ 142548 h 944247"/>
              <a:gd name="connsiteX14" fmla="*/ 6096852 w 12192000"/>
              <a:gd name="connsiteY14" fmla="*/ 188511 h 944247"/>
              <a:gd name="connsiteX15" fmla="*/ 6096852 w 12192000"/>
              <a:gd name="connsiteY15" fmla="*/ 186090 h 944247"/>
              <a:gd name="connsiteX16" fmla="*/ 4571971 w 12192000"/>
              <a:gd name="connsiteY16" fmla="*/ 186090 h 944247"/>
              <a:gd name="connsiteX17" fmla="*/ 3047088 w 12192000"/>
              <a:gd name="connsiteY17" fmla="*/ 186090 h 944247"/>
              <a:gd name="connsiteX18" fmla="*/ 3047088 w 12192000"/>
              <a:gd name="connsiteY18" fmla="*/ 186452 h 944247"/>
              <a:gd name="connsiteX19" fmla="*/ 3002111 w 12192000"/>
              <a:gd name="connsiteY19" fmla="*/ 237513 h 944247"/>
              <a:gd name="connsiteX20" fmla="*/ 1848026 w 12192000"/>
              <a:gd name="connsiteY20" fmla="*/ 1 h 944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2192000" h="944247">
                <a:moveTo>
                  <a:pt x="1848026" y="1"/>
                </a:moveTo>
                <a:cubicBezTo>
                  <a:pt x="1740311" y="-274"/>
                  <a:pt x="1632597" y="48772"/>
                  <a:pt x="1524882" y="183415"/>
                </a:cubicBezTo>
                <a:cubicBezTo>
                  <a:pt x="1127777" y="679796"/>
                  <a:pt x="730672" y="12784"/>
                  <a:pt x="333568" y="181"/>
                </a:cubicBezTo>
                <a:cubicBezTo>
                  <a:pt x="222378" y="-3349"/>
                  <a:pt x="111189" y="44428"/>
                  <a:pt x="0" y="183415"/>
                </a:cubicBezTo>
                <a:lnTo>
                  <a:pt x="0" y="944247"/>
                </a:lnTo>
                <a:lnTo>
                  <a:pt x="12192000" y="944247"/>
                </a:lnTo>
                <a:lnTo>
                  <a:pt x="12192000" y="193146"/>
                </a:lnTo>
                <a:cubicBezTo>
                  <a:pt x="11683706" y="828513"/>
                  <a:pt x="11175412" y="-442223"/>
                  <a:pt x="10667118" y="193146"/>
                </a:cubicBezTo>
                <a:cubicBezTo>
                  <a:pt x="10158824" y="828513"/>
                  <a:pt x="9650530" y="-442223"/>
                  <a:pt x="9142236" y="193146"/>
                </a:cubicBezTo>
                <a:lnTo>
                  <a:pt x="9142236" y="193507"/>
                </a:lnTo>
                <a:lnTo>
                  <a:pt x="9097259" y="244568"/>
                </a:lnTo>
                <a:cubicBezTo>
                  <a:pt x="8604849" y="748279"/>
                  <a:pt x="8112439" y="-425043"/>
                  <a:pt x="7620030" y="190470"/>
                </a:cubicBezTo>
                <a:cubicBezTo>
                  <a:pt x="7222925" y="686852"/>
                  <a:pt x="6825820" y="19839"/>
                  <a:pt x="6428715" y="7236"/>
                </a:cubicBezTo>
                <a:cubicBezTo>
                  <a:pt x="6331425" y="4148"/>
                  <a:pt x="6234135" y="40341"/>
                  <a:pt x="6136844" y="142548"/>
                </a:cubicBezTo>
                <a:lnTo>
                  <a:pt x="6096852" y="188511"/>
                </a:lnTo>
                <a:lnTo>
                  <a:pt x="6096852" y="186090"/>
                </a:lnTo>
                <a:cubicBezTo>
                  <a:pt x="5588559" y="821458"/>
                  <a:pt x="5080265" y="-449278"/>
                  <a:pt x="4571971" y="186090"/>
                </a:cubicBezTo>
                <a:cubicBezTo>
                  <a:pt x="4063677" y="821458"/>
                  <a:pt x="3555382" y="-449278"/>
                  <a:pt x="3047088" y="186090"/>
                </a:cubicBezTo>
                <a:lnTo>
                  <a:pt x="3047088" y="186452"/>
                </a:lnTo>
                <a:lnTo>
                  <a:pt x="3002111" y="237513"/>
                </a:lnTo>
                <a:cubicBezTo>
                  <a:pt x="2617416" y="631037"/>
                  <a:pt x="2232722" y="981"/>
                  <a:pt x="1848026" y="1"/>
                </a:cubicBezTo>
                <a:close/>
              </a:path>
            </a:pathLst>
          </a:custGeom>
          <a:solidFill>
            <a:srgbClr val="1CD8EC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8" name="图片 2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59" b="42760"/>
          <a:stretch/>
        </p:blipFill>
        <p:spPr>
          <a:xfrm flipH="1">
            <a:off x="1927653" y="679622"/>
            <a:ext cx="5641661" cy="605481"/>
          </a:xfrm>
          <a:prstGeom prst="rect">
            <a:avLst/>
          </a:prstGeom>
        </p:spPr>
      </p:pic>
      <p:sp>
        <p:nvSpPr>
          <p:cNvPr id="6" name="圆角矩形 5"/>
          <p:cNvSpPr/>
          <p:nvPr/>
        </p:nvSpPr>
        <p:spPr>
          <a:xfrm>
            <a:off x="717940" y="1270168"/>
            <a:ext cx="10812271" cy="5587832"/>
          </a:xfrm>
          <a:prstGeom prst="roundRect">
            <a:avLst>
              <a:gd name="adj" fmla="val 732"/>
            </a:avLst>
          </a:prstGeom>
          <a:solidFill>
            <a:schemeClr val="bg1">
              <a:alpha val="35000"/>
            </a:schemeClr>
          </a:solidFill>
          <a:ln w="12700">
            <a:solidFill>
              <a:srgbClr val="91F0FD"/>
            </a:solidFill>
          </a:ln>
          <a:effectLst>
            <a:outerShdw blurRad="165100" dist="635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TextBox 3"/>
          <p:cNvSpPr txBox="1"/>
          <p:nvPr/>
        </p:nvSpPr>
        <p:spPr>
          <a:xfrm>
            <a:off x="736979" y="2823827"/>
            <a:ext cx="1079323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4320" indent="-274320">
              <a:defRPr/>
            </a:pPr>
            <a:r>
              <a:rPr lang="en-US" altLang="vi-VN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Hóa trị:</a:t>
            </a:r>
            <a:r>
              <a:rPr lang="en-US" altLang="vi-VN" sz="3600" b="1" dirty="0">
                <a:latin typeface="Times New Roman" pitchFamily="18" charset="0"/>
                <a:cs typeface="Times New Roman" pitchFamily="18" charset="0"/>
              </a:rPr>
              <a:t> là con số biểu thị khả năng liên kết giữa nguyên tử nguyên tố này với nguyên tử nguyên tố khác.</a:t>
            </a:r>
          </a:p>
          <a:p>
            <a:pPr marL="274320" indent="-274320">
              <a:defRPr/>
            </a:pPr>
            <a:r>
              <a:rPr lang="en-US" altLang="vi-VN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Quy ước:</a:t>
            </a:r>
          </a:p>
          <a:p>
            <a:pPr>
              <a:lnSpc>
                <a:spcPct val="150000"/>
              </a:lnSpc>
              <a:defRPr/>
            </a:pPr>
            <a:r>
              <a:rPr lang="en-US" altLang="vi-VN" sz="3600" b="1" dirty="0">
                <a:latin typeface="Times New Roman" pitchFamily="18" charset="0"/>
                <a:cs typeface="Times New Roman" pitchFamily="18" charset="0"/>
              </a:rPr>
              <a:t>          	+ H hóa trị I</a:t>
            </a:r>
          </a:p>
          <a:p>
            <a:pPr>
              <a:lnSpc>
                <a:spcPct val="150000"/>
              </a:lnSpc>
              <a:defRPr/>
            </a:pPr>
            <a:r>
              <a:rPr lang="en-US" altLang="vi-VN" sz="3600" b="1" dirty="0">
                <a:latin typeface="Times New Roman" pitchFamily="18" charset="0"/>
                <a:cs typeface="Times New Roman" pitchFamily="18" charset="0"/>
              </a:rPr>
              <a:t>          	+ O hóa trị II</a:t>
            </a:r>
          </a:p>
        </p:txBody>
      </p:sp>
      <p:sp>
        <p:nvSpPr>
          <p:cNvPr id="4" name="TextBox 2"/>
          <p:cNvSpPr txBox="1"/>
          <p:nvPr/>
        </p:nvSpPr>
        <p:spPr>
          <a:xfrm>
            <a:off x="3437956" y="1429893"/>
            <a:ext cx="541122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altLang="zh-CN" sz="6600" b="1" dirty="0">
                <a:solidFill>
                  <a:schemeClr val="bg1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2. KẾT LUẬN</a:t>
            </a:r>
            <a:endParaRPr lang="zh-CN" altLang="en-US" sz="6600" b="1" dirty="0">
              <a:solidFill>
                <a:schemeClr val="bg1"/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614073" y="359083"/>
            <a:ext cx="1284558" cy="1284558"/>
            <a:chOff x="2132930" y="1035327"/>
            <a:chExt cx="1307248" cy="1307248"/>
          </a:xfrm>
        </p:grpSpPr>
        <p:grpSp>
          <p:nvGrpSpPr>
            <p:cNvPr id="13" name="组合 12"/>
            <p:cNvGrpSpPr/>
            <p:nvPr/>
          </p:nvGrpSpPr>
          <p:grpSpPr>
            <a:xfrm rot="20755360">
              <a:off x="2132930" y="1035327"/>
              <a:ext cx="1307248" cy="1307248"/>
              <a:chOff x="5153025" y="4019551"/>
              <a:chExt cx="1866899" cy="1866899"/>
            </a:xfrm>
          </p:grpSpPr>
          <p:sp>
            <p:nvSpPr>
              <p:cNvPr id="15" name="椭圆 14"/>
              <p:cNvSpPr/>
              <p:nvPr/>
            </p:nvSpPr>
            <p:spPr>
              <a:xfrm>
                <a:off x="5566468" y="4396051"/>
                <a:ext cx="1047657" cy="1047657"/>
              </a:xfrm>
              <a:prstGeom prst="ellipse">
                <a:avLst/>
              </a:prstGeom>
              <a:solidFill>
                <a:srgbClr val="FFC000"/>
              </a:solidFill>
              <a:ln w="22225">
                <a:solidFill>
                  <a:srgbClr val="FFC000"/>
                </a:solidFill>
              </a:ln>
              <a:effectLst>
                <a:innerShdw blurRad="241300" dist="76200">
                  <a:srgbClr val="FFFF00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16" name="组合 15"/>
              <p:cNvGrpSpPr/>
              <p:nvPr/>
            </p:nvGrpSpPr>
            <p:grpSpPr>
              <a:xfrm>
                <a:off x="6050915" y="4019551"/>
                <a:ext cx="71120" cy="1866899"/>
                <a:chOff x="6072187" y="3914775"/>
                <a:chExt cx="0" cy="2143125"/>
              </a:xfrm>
            </p:grpSpPr>
            <p:cxnSp>
              <p:nvCxnSpPr>
                <p:cNvPr id="26" name="直接连接符 25"/>
                <p:cNvCxnSpPr/>
                <p:nvPr/>
              </p:nvCxnSpPr>
              <p:spPr>
                <a:xfrm>
                  <a:off x="6072187" y="3914775"/>
                  <a:ext cx="0" cy="247650"/>
                </a:xfrm>
                <a:prstGeom prst="line">
                  <a:avLst/>
                </a:prstGeom>
                <a:ln w="88900" cap="rnd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直接连接符 26"/>
                <p:cNvCxnSpPr/>
                <p:nvPr/>
              </p:nvCxnSpPr>
              <p:spPr>
                <a:xfrm>
                  <a:off x="6072187" y="5810250"/>
                  <a:ext cx="0" cy="247650"/>
                </a:xfrm>
                <a:prstGeom prst="line">
                  <a:avLst/>
                </a:prstGeom>
                <a:ln w="88900" cap="rnd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7" name="组合 16"/>
              <p:cNvGrpSpPr/>
              <p:nvPr/>
            </p:nvGrpSpPr>
            <p:grpSpPr>
              <a:xfrm rot="16200000">
                <a:off x="6050915" y="4019551"/>
                <a:ext cx="71120" cy="1866899"/>
                <a:chOff x="6072187" y="3914775"/>
                <a:chExt cx="0" cy="2143125"/>
              </a:xfrm>
            </p:grpSpPr>
            <p:cxnSp>
              <p:nvCxnSpPr>
                <p:cNvPr id="24" name="直接连接符 23"/>
                <p:cNvCxnSpPr/>
                <p:nvPr/>
              </p:nvCxnSpPr>
              <p:spPr>
                <a:xfrm>
                  <a:off x="6072187" y="3914775"/>
                  <a:ext cx="0" cy="247650"/>
                </a:xfrm>
                <a:prstGeom prst="line">
                  <a:avLst/>
                </a:prstGeom>
                <a:ln w="88900" cap="rnd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直接连接符 24"/>
                <p:cNvCxnSpPr/>
                <p:nvPr/>
              </p:nvCxnSpPr>
              <p:spPr>
                <a:xfrm>
                  <a:off x="6072187" y="5810250"/>
                  <a:ext cx="0" cy="247650"/>
                </a:xfrm>
                <a:prstGeom prst="line">
                  <a:avLst/>
                </a:prstGeom>
                <a:ln w="88900" cap="rnd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8" name="组合 17"/>
              <p:cNvGrpSpPr/>
              <p:nvPr/>
            </p:nvGrpSpPr>
            <p:grpSpPr>
              <a:xfrm rot="2700000">
                <a:off x="6050915" y="4019551"/>
                <a:ext cx="71120" cy="1866899"/>
                <a:chOff x="6072187" y="3914775"/>
                <a:chExt cx="0" cy="2143125"/>
              </a:xfrm>
            </p:grpSpPr>
            <p:cxnSp>
              <p:nvCxnSpPr>
                <p:cNvPr id="22" name="直接连接符 21"/>
                <p:cNvCxnSpPr/>
                <p:nvPr/>
              </p:nvCxnSpPr>
              <p:spPr>
                <a:xfrm>
                  <a:off x="6072187" y="3914775"/>
                  <a:ext cx="0" cy="247650"/>
                </a:xfrm>
                <a:prstGeom prst="line">
                  <a:avLst/>
                </a:prstGeom>
                <a:ln w="88900" cap="rnd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直接连接符 22"/>
                <p:cNvCxnSpPr/>
                <p:nvPr/>
              </p:nvCxnSpPr>
              <p:spPr>
                <a:xfrm>
                  <a:off x="6072187" y="5810250"/>
                  <a:ext cx="0" cy="247650"/>
                </a:xfrm>
                <a:prstGeom prst="line">
                  <a:avLst/>
                </a:prstGeom>
                <a:ln w="88900" cap="rnd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9" name="组合 18"/>
              <p:cNvGrpSpPr/>
              <p:nvPr/>
            </p:nvGrpSpPr>
            <p:grpSpPr>
              <a:xfrm rot="18900000" flipH="1">
                <a:off x="6050915" y="4019551"/>
                <a:ext cx="71120" cy="1866899"/>
                <a:chOff x="6072187" y="3914775"/>
                <a:chExt cx="0" cy="2143125"/>
              </a:xfrm>
            </p:grpSpPr>
            <p:cxnSp>
              <p:nvCxnSpPr>
                <p:cNvPr id="20" name="直接连接符 19"/>
                <p:cNvCxnSpPr/>
                <p:nvPr/>
              </p:nvCxnSpPr>
              <p:spPr>
                <a:xfrm>
                  <a:off x="6072187" y="3914775"/>
                  <a:ext cx="0" cy="247650"/>
                </a:xfrm>
                <a:prstGeom prst="line">
                  <a:avLst/>
                </a:prstGeom>
                <a:ln w="88900" cap="rnd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直接连接符 20"/>
                <p:cNvCxnSpPr/>
                <p:nvPr/>
              </p:nvCxnSpPr>
              <p:spPr>
                <a:xfrm>
                  <a:off x="6072187" y="5810250"/>
                  <a:ext cx="0" cy="247650"/>
                </a:xfrm>
                <a:prstGeom prst="line">
                  <a:avLst/>
                </a:prstGeom>
                <a:ln w="88900" cap="rnd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14" name="弧形 13"/>
            <p:cNvSpPr/>
            <p:nvPr/>
          </p:nvSpPr>
          <p:spPr>
            <a:xfrm>
              <a:off x="2477044" y="1366932"/>
              <a:ext cx="594214" cy="594214"/>
            </a:xfrm>
            <a:prstGeom prst="arc">
              <a:avLst/>
            </a:prstGeom>
            <a:ln w="508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9" name="组合 8"/>
          <p:cNvGrpSpPr/>
          <p:nvPr/>
        </p:nvGrpSpPr>
        <p:grpSpPr>
          <a:xfrm flipH="1">
            <a:off x="661789" y="705551"/>
            <a:ext cx="2279120" cy="1429457"/>
            <a:chOff x="594424" y="1153191"/>
            <a:chExt cx="2605976" cy="1634460"/>
          </a:xfrm>
        </p:grpSpPr>
        <p:sp>
          <p:nvSpPr>
            <p:cNvPr id="10" name="任意多边形 9"/>
            <p:cNvSpPr/>
            <p:nvPr/>
          </p:nvSpPr>
          <p:spPr>
            <a:xfrm>
              <a:off x="616196" y="1175175"/>
              <a:ext cx="2584204" cy="1612476"/>
            </a:xfrm>
            <a:custGeom>
              <a:avLst/>
              <a:gdLst>
                <a:gd name="connsiteX0" fmla="*/ 1389184 w 3610707"/>
                <a:gd name="connsiteY0" fmla="*/ 0 h 2450125"/>
                <a:gd name="connsiteX1" fmla="*/ 2191163 w 3610707"/>
                <a:gd name="connsiteY1" fmla="*/ 426409 h 2450125"/>
                <a:gd name="connsiteX2" fmla="*/ 2262626 w 3610707"/>
                <a:gd name="connsiteY2" fmla="*/ 558069 h 2450125"/>
                <a:gd name="connsiteX3" fmla="*/ 2332890 w 3610707"/>
                <a:gd name="connsiteY3" fmla="*/ 550986 h 2450125"/>
                <a:gd name="connsiteX4" fmla="*/ 2894584 w 3610707"/>
                <a:gd name="connsiteY4" fmla="*/ 923302 h 2450125"/>
                <a:gd name="connsiteX5" fmla="*/ 2915413 w 3610707"/>
                <a:gd name="connsiteY5" fmla="*/ 990402 h 2450125"/>
                <a:gd name="connsiteX6" fmla="*/ 2934595 w 3610707"/>
                <a:gd name="connsiteY6" fmla="*/ 984447 h 2450125"/>
                <a:gd name="connsiteX7" fmla="*/ 3048000 w 3610707"/>
                <a:gd name="connsiteY7" fmla="*/ 973015 h 2450125"/>
                <a:gd name="connsiteX8" fmla="*/ 3610707 w 3610707"/>
                <a:gd name="connsiteY8" fmla="*/ 1535722 h 2450125"/>
                <a:gd name="connsiteX9" fmla="*/ 3048000 w 3610707"/>
                <a:gd name="connsiteY9" fmla="*/ 2098429 h 2450125"/>
                <a:gd name="connsiteX10" fmla="*/ 2934595 w 3610707"/>
                <a:gd name="connsiteY10" fmla="*/ 2086997 h 2450125"/>
                <a:gd name="connsiteX11" fmla="*/ 2841470 w 3610707"/>
                <a:gd name="connsiteY11" fmla="*/ 2058089 h 2450125"/>
                <a:gd name="connsiteX12" fmla="*/ 2778805 w 3610707"/>
                <a:gd name="connsiteY12" fmla="*/ 2134039 h 2450125"/>
                <a:gd name="connsiteX13" fmla="*/ 2327029 w 3610707"/>
                <a:gd name="connsiteY13" fmla="*/ 2321171 h 2450125"/>
                <a:gd name="connsiteX14" fmla="*/ 1897442 w 3610707"/>
                <a:gd name="connsiteY14" fmla="*/ 2155195 h 2450125"/>
                <a:gd name="connsiteX15" fmla="*/ 1878393 w 3610707"/>
                <a:gd name="connsiteY15" fmla="*/ 2135215 h 2450125"/>
                <a:gd name="connsiteX16" fmla="*/ 1860361 w 3610707"/>
                <a:gd name="connsiteY16" fmla="*/ 2168437 h 2450125"/>
                <a:gd name="connsiteX17" fmla="*/ 1330568 w 3610707"/>
                <a:gd name="connsiteY17" fmla="*/ 2450125 h 2450125"/>
                <a:gd name="connsiteX18" fmla="*/ 800775 w 3610707"/>
                <a:gd name="connsiteY18" fmla="*/ 2168437 h 2450125"/>
                <a:gd name="connsiteX19" fmla="*/ 771869 w 3610707"/>
                <a:gd name="connsiteY19" fmla="*/ 2115180 h 2450125"/>
                <a:gd name="connsiteX20" fmla="*/ 753583 w 3610707"/>
                <a:gd name="connsiteY20" fmla="*/ 2120856 h 2450125"/>
                <a:gd name="connsiteX21" fmla="*/ 627184 w 3610707"/>
                <a:gd name="connsiteY21" fmla="*/ 2133598 h 2450125"/>
                <a:gd name="connsiteX22" fmla="*/ 0 w 3610707"/>
                <a:gd name="connsiteY22" fmla="*/ 1506414 h 2450125"/>
                <a:gd name="connsiteX23" fmla="*/ 383056 w 3610707"/>
                <a:gd name="connsiteY23" fmla="*/ 928517 h 2450125"/>
                <a:gd name="connsiteX24" fmla="*/ 424632 w 3610707"/>
                <a:gd name="connsiteY24" fmla="*/ 915611 h 2450125"/>
                <a:gd name="connsiteX25" fmla="*/ 427023 w 3610707"/>
                <a:gd name="connsiteY25" fmla="*/ 868268 h 2450125"/>
                <a:gd name="connsiteX26" fmla="*/ 1389184 w 3610707"/>
                <a:gd name="connsiteY26" fmla="*/ 0 h 245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610707" h="2450125">
                  <a:moveTo>
                    <a:pt x="1389184" y="0"/>
                  </a:moveTo>
                  <a:cubicBezTo>
                    <a:pt x="1723024" y="0"/>
                    <a:pt x="2017359" y="169144"/>
                    <a:pt x="2191163" y="426409"/>
                  </a:cubicBezTo>
                  <a:lnTo>
                    <a:pt x="2262626" y="558069"/>
                  </a:lnTo>
                  <a:lnTo>
                    <a:pt x="2332890" y="550986"/>
                  </a:lnTo>
                  <a:cubicBezTo>
                    <a:pt x="2585394" y="550986"/>
                    <a:pt x="2802042" y="704507"/>
                    <a:pt x="2894584" y="923302"/>
                  </a:cubicBezTo>
                  <a:lnTo>
                    <a:pt x="2915413" y="990402"/>
                  </a:lnTo>
                  <a:lnTo>
                    <a:pt x="2934595" y="984447"/>
                  </a:lnTo>
                  <a:cubicBezTo>
                    <a:pt x="2971226" y="976951"/>
                    <a:pt x="3009154" y="973015"/>
                    <a:pt x="3048000" y="973015"/>
                  </a:cubicBezTo>
                  <a:cubicBezTo>
                    <a:pt x="3358774" y="973015"/>
                    <a:pt x="3610707" y="1224948"/>
                    <a:pt x="3610707" y="1535722"/>
                  </a:cubicBezTo>
                  <a:cubicBezTo>
                    <a:pt x="3610707" y="1846496"/>
                    <a:pt x="3358774" y="2098429"/>
                    <a:pt x="3048000" y="2098429"/>
                  </a:cubicBezTo>
                  <a:cubicBezTo>
                    <a:pt x="3009154" y="2098429"/>
                    <a:pt x="2971226" y="2094493"/>
                    <a:pt x="2934595" y="2086997"/>
                  </a:cubicBezTo>
                  <a:lnTo>
                    <a:pt x="2841470" y="2058089"/>
                  </a:lnTo>
                  <a:lnTo>
                    <a:pt x="2778805" y="2134039"/>
                  </a:lnTo>
                  <a:cubicBezTo>
                    <a:pt x="2663186" y="2249659"/>
                    <a:pt x="2503459" y="2321171"/>
                    <a:pt x="2327029" y="2321171"/>
                  </a:cubicBezTo>
                  <a:cubicBezTo>
                    <a:pt x="2161626" y="2321171"/>
                    <a:pt x="2010904" y="2258319"/>
                    <a:pt x="1897442" y="2155195"/>
                  </a:cubicBezTo>
                  <a:lnTo>
                    <a:pt x="1878393" y="2135215"/>
                  </a:lnTo>
                  <a:lnTo>
                    <a:pt x="1860361" y="2168437"/>
                  </a:lnTo>
                  <a:cubicBezTo>
                    <a:pt x="1745544" y="2338387"/>
                    <a:pt x="1551105" y="2450125"/>
                    <a:pt x="1330568" y="2450125"/>
                  </a:cubicBezTo>
                  <a:cubicBezTo>
                    <a:pt x="1110031" y="2450125"/>
                    <a:pt x="915592" y="2338387"/>
                    <a:pt x="800775" y="2168437"/>
                  </a:cubicBezTo>
                  <a:lnTo>
                    <a:pt x="771869" y="2115180"/>
                  </a:lnTo>
                  <a:lnTo>
                    <a:pt x="753583" y="2120856"/>
                  </a:lnTo>
                  <a:cubicBezTo>
                    <a:pt x="712755" y="2129211"/>
                    <a:pt x="670482" y="2133598"/>
                    <a:pt x="627184" y="2133598"/>
                  </a:cubicBezTo>
                  <a:cubicBezTo>
                    <a:pt x="280800" y="2133598"/>
                    <a:pt x="0" y="1852798"/>
                    <a:pt x="0" y="1506414"/>
                  </a:cubicBezTo>
                  <a:cubicBezTo>
                    <a:pt x="0" y="1246626"/>
                    <a:pt x="157950" y="1023729"/>
                    <a:pt x="383056" y="928517"/>
                  </a:cubicBezTo>
                  <a:lnTo>
                    <a:pt x="424632" y="915611"/>
                  </a:lnTo>
                  <a:lnTo>
                    <a:pt x="427023" y="868268"/>
                  </a:lnTo>
                  <a:cubicBezTo>
                    <a:pt x="476551" y="380575"/>
                    <a:pt x="888424" y="0"/>
                    <a:pt x="1389184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noFill/>
            </a:ln>
            <a:effectLst>
              <a:outerShdw blurRad="152400" dist="88900" dir="5400000" algn="t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>
              <a:off x="594424" y="1153191"/>
              <a:ext cx="2584204" cy="1612476"/>
            </a:xfrm>
            <a:custGeom>
              <a:avLst/>
              <a:gdLst>
                <a:gd name="connsiteX0" fmla="*/ 1389184 w 3610707"/>
                <a:gd name="connsiteY0" fmla="*/ 0 h 2450125"/>
                <a:gd name="connsiteX1" fmla="*/ 2191163 w 3610707"/>
                <a:gd name="connsiteY1" fmla="*/ 426409 h 2450125"/>
                <a:gd name="connsiteX2" fmla="*/ 2262626 w 3610707"/>
                <a:gd name="connsiteY2" fmla="*/ 558069 h 2450125"/>
                <a:gd name="connsiteX3" fmla="*/ 2332890 w 3610707"/>
                <a:gd name="connsiteY3" fmla="*/ 550986 h 2450125"/>
                <a:gd name="connsiteX4" fmla="*/ 2894584 w 3610707"/>
                <a:gd name="connsiteY4" fmla="*/ 923302 h 2450125"/>
                <a:gd name="connsiteX5" fmla="*/ 2915413 w 3610707"/>
                <a:gd name="connsiteY5" fmla="*/ 990402 h 2450125"/>
                <a:gd name="connsiteX6" fmla="*/ 2934595 w 3610707"/>
                <a:gd name="connsiteY6" fmla="*/ 984447 h 2450125"/>
                <a:gd name="connsiteX7" fmla="*/ 3048000 w 3610707"/>
                <a:gd name="connsiteY7" fmla="*/ 973015 h 2450125"/>
                <a:gd name="connsiteX8" fmla="*/ 3610707 w 3610707"/>
                <a:gd name="connsiteY8" fmla="*/ 1535722 h 2450125"/>
                <a:gd name="connsiteX9" fmla="*/ 3048000 w 3610707"/>
                <a:gd name="connsiteY9" fmla="*/ 2098429 h 2450125"/>
                <a:gd name="connsiteX10" fmla="*/ 2934595 w 3610707"/>
                <a:gd name="connsiteY10" fmla="*/ 2086997 h 2450125"/>
                <a:gd name="connsiteX11" fmla="*/ 2841470 w 3610707"/>
                <a:gd name="connsiteY11" fmla="*/ 2058089 h 2450125"/>
                <a:gd name="connsiteX12" fmla="*/ 2778805 w 3610707"/>
                <a:gd name="connsiteY12" fmla="*/ 2134039 h 2450125"/>
                <a:gd name="connsiteX13" fmla="*/ 2327029 w 3610707"/>
                <a:gd name="connsiteY13" fmla="*/ 2321171 h 2450125"/>
                <a:gd name="connsiteX14" fmla="*/ 1897442 w 3610707"/>
                <a:gd name="connsiteY14" fmla="*/ 2155195 h 2450125"/>
                <a:gd name="connsiteX15" fmla="*/ 1878393 w 3610707"/>
                <a:gd name="connsiteY15" fmla="*/ 2135215 h 2450125"/>
                <a:gd name="connsiteX16" fmla="*/ 1860361 w 3610707"/>
                <a:gd name="connsiteY16" fmla="*/ 2168437 h 2450125"/>
                <a:gd name="connsiteX17" fmla="*/ 1330568 w 3610707"/>
                <a:gd name="connsiteY17" fmla="*/ 2450125 h 2450125"/>
                <a:gd name="connsiteX18" fmla="*/ 800775 w 3610707"/>
                <a:gd name="connsiteY18" fmla="*/ 2168437 h 2450125"/>
                <a:gd name="connsiteX19" fmla="*/ 771869 w 3610707"/>
                <a:gd name="connsiteY19" fmla="*/ 2115180 h 2450125"/>
                <a:gd name="connsiteX20" fmla="*/ 753583 w 3610707"/>
                <a:gd name="connsiteY20" fmla="*/ 2120856 h 2450125"/>
                <a:gd name="connsiteX21" fmla="*/ 627184 w 3610707"/>
                <a:gd name="connsiteY21" fmla="*/ 2133598 h 2450125"/>
                <a:gd name="connsiteX22" fmla="*/ 0 w 3610707"/>
                <a:gd name="connsiteY22" fmla="*/ 1506414 h 2450125"/>
                <a:gd name="connsiteX23" fmla="*/ 383056 w 3610707"/>
                <a:gd name="connsiteY23" fmla="*/ 928517 h 2450125"/>
                <a:gd name="connsiteX24" fmla="*/ 424632 w 3610707"/>
                <a:gd name="connsiteY24" fmla="*/ 915611 h 2450125"/>
                <a:gd name="connsiteX25" fmla="*/ 427023 w 3610707"/>
                <a:gd name="connsiteY25" fmla="*/ 868268 h 2450125"/>
                <a:gd name="connsiteX26" fmla="*/ 1389184 w 3610707"/>
                <a:gd name="connsiteY26" fmla="*/ 0 h 245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610707" h="2450125">
                  <a:moveTo>
                    <a:pt x="1389184" y="0"/>
                  </a:moveTo>
                  <a:cubicBezTo>
                    <a:pt x="1723024" y="0"/>
                    <a:pt x="2017359" y="169144"/>
                    <a:pt x="2191163" y="426409"/>
                  </a:cubicBezTo>
                  <a:lnTo>
                    <a:pt x="2262626" y="558069"/>
                  </a:lnTo>
                  <a:lnTo>
                    <a:pt x="2332890" y="550986"/>
                  </a:lnTo>
                  <a:cubicBezTo>
                    <a:pt x="2585394" y="550986"/>
                    <a:pt x="2802042" y="704507"/>
                    <a:pt x="2894584" y="923302"/>
                  </a:cubicBezTo>
                  <a:lnTo>
                    <a:pt x="2915413" y="990402"/>
                  </a:lnTo>
                  <a:lnTo>
                    <a:pt x="2934595" y="984447"/>
                  </a:lnTo>
                  <a:cubicBezTo>
                    <a:pt x="2971226" y="976951"/>
                    <a:pt x="3009154" y="973015"/>
                    <a:pt x="3048000" y="973015"/>
                  </a:cubicBezTo>
                  <a:cubicBezTo>
                    <a:pt x="3358774" y="973015"/>
                    <a:pt x="3610707" y="1224948"/>
                    <a:pt x="3610707" y="1535722"/>
                  </a:cubicBezTo>
                  <a:cubicBezTo>
                    <a:pt x="3610707" y="1846496"/>
                    <a:pt x="3358774" y="2098429"/>
                    <a:pt x="3048000" y="2098429"/>
                  </a:cubicBezTo>
                  <a:cubicBezTo>
                    <a:pt x="3009154" y="2098429"/>
                    <a:pt x="2971226" y="2094493"/>
                    <a:pt x="2934595" y="2086997"/>
                  </a:cubicBezTo>
                  <a:lnTo>
                    <a:pt x="2841470" y="2058089"/>
                  </a:lnTo>
                  <a:lnTo>
                    <a:pt x="2778805" y="2134039"/>
                  </a:lnTo>
                  <a:cubicBezTo>
                    <a:pt x="2663186" y="2249659"/>
                    <a:pt x="2503459" y="2321171"/>
                    <a:pt x="2327029" y="2321171"/>
                  </a:cubicBezTo>
                  <a:cubicBezTo>
                    <a:pt x="2161626" y="2321171"/>
                    <a:pt x="2010904" y="2258319"/>
                    <a:pt x="1897442" y="2155195"/>
                  </a:cubicBezTo>
                  <a:lnTo>
                    <a:pt x="1878393" y="2135215"/>
                  </a:lnTo>
                  <a:lnTo>
                    <a:pt x="1860361" y="2168437"/>
                  </a:lnTo>
                  <a:cubicBezTo>
                    <a:pt x="1745544" y="2338387"/>
                    <a:pt x="1551105" y="2450125"/>
                    <a:pt x="1330568" y="2450125"/>
                  </a:cubicBezTo>
                  <a:cubicBezTo>
                    <a:pt x="1110031" y="2450125"/>
                    <a:pt x="915592" y="2338387"/>
                    <a:pt x="800775" y="2168437"/>
                  </a:cubicBezTo>
                  <a:lnTo>
                    <a:pt x="771869" y="2115180"/>
                  </a:lnTo>
                  <a:lnTo>
                    <a:pt x="753583" y="2120856"/>
                  </a:lnTo>
                  <a:cubicBezTo>
                    <a:pt x="712755" y="2129211"/>
                    <a:pt x="670482" y="2133598"/>
                    <a:pt x="627184" y="2133598"/>
                  </a:cubicBezTo>
                  <a:cubicBezTo>
                    <a:pt x="280800" y="2133598"/>
                    <a:pt x="0" y="1852798"/>
                    <a:pt x="0" y="1506414"/>
                  </a:cubicBezTo>
                  <a:cubicBezTo>
                    <a:pt x="0" y="1246626"/>
                    <a:pt x="157950" y="1023729"/>
                    <a:pt x="383056" y="928517"/>
                  </a:cubicBezTo>
                  <a:lnTo>
                    <a:pt x="424632" y="915611"/>
                  </a:lnTo>
                  <a:lnTo>
                    <a:pt x="427023" y="868268"/>
                  </a:lnTo>
                  <a:cubicBezTo>
                    <a:pt x="476551" y="380575"/>
                    <a:pt x="888424" y="0"/>
                    <a:pt x="1389184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rgbClr val="91F0FD"/>
              </a:solidFill>
            </a:ln>
            <a:effectLst>
              <a:innerShdw blurRad="355600" dist="101600" dir="3600000">
                <a:srgbClr val="19B4C9">
                  <a:alpha val="51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18955344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1" fill="hold" nodeType="withEffect">
                                  <p:stCondLst>
                                    <p:cond delay="4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8" presetClass="emph" presetSubtype="0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animRot by="5400000">
                                      <p:cBhvr>
                                        <p:cTn id="28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2" presetClass="entr" presetSubtype="1" fill="hold" grpId="0" nodeType="withEffect">
                                  <p:stCondLst>
                                    <p:cond delay="7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2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6" grpId="0" animBg="1"/>
      <p:bldP spid="2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3" name="组合 92"/>
          <p:cNvGrpSpPr/>
          <p:nvPr/>
        </p:nvGrpSpPr>
        <p:grpSpPr>
          <a:xfrm>
            <a:off x="620644" y="2886517"/>
            <a:ext cx="1640980" cy="2678485"/>
            <a:chOff x="2216634" y="1360170"/>
            <a:chExt cx="2583966" cy="4217670"/>
          </a:xfrm>
        </p:grpSpPr>
        <p:sp>
          <p:nvSpPr>
            <p:cNvPr id="98" name="矩形 97"/>
            <p:cNvSpPr/>
            <p:nvPr/>
          </p:nvSpPr>
          <p:spPr>
            <a:xfrm>
              <a:off x="2217420" y="4320540"/>
              <a:ext cx="1085850" cy="1257300"/>
            </a:xfrm>
            <a:prstGeom prst="rect">
              <a:avLst/>
            </a:prstGeom>
            <a:solidFill>
              <a:srgbClr val="13CCDF"/>
            </a:solidFill>
            <a:ln w="508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9" name="任意多边形 98"/>
            <p:cNvSpPr/>
            <p:nvPr/>
          </p:nvSpPr>
          <p:spPr>
            <a:xfrm>
              <a:off x="2216634" y="3771900"/>
              <a:ext cx="1082397" cy="541199"/>
            </a:xfrm>
            <a:custGeom>
              <a:avLst/>
              <a:gdLst>
                <a:gd name="connsiteX0" fmla="*/ 480060 w 960120"/>
                <a:gd name="connsiteY0" fmla="*/ 0 h 480060"/>
                <a:gd name="connsiteX1" fmla="*/ 960120 w 960120"/>
                <a:gd name="connsiteY1" fmla="*/ 480060 h 480060"/>
                <a:gd name="connsiteX2" fmla="*/ 0 w 960120"/>
                <a:gd name="connsiteY2" fmla="*/ 480060 h 480060"/>
                <a:gd name="connsiteX3" fmla="*/ 480060 w 960120"/>
                <a:gd name="connsiteY3" fmla="*/ 0 h 480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60120" h="480060">
                  <a:moveTo>
                    <a:pt x="480060" y="0"/>
                  </a:moveTo>
                  <a:cubicBezTo>
                    <a:pt x="745190" y="0"/>
                    <a:pt x="960120" y="214930"/>
                    <a:pt x="960120" y="480060"/>
                  </a:cubicBezTo>
                  <a:lnTo>
                    <a:pt x="0" y="480060"/>
                  </a:lnTo>
                  <a:cubicBezTo>
                    <a:pt x="0" y="214930"/>
                    <a:pt x="214930" y="0"/>
                    <a:pt x="480060" y="0"/>
                  </a:cubicBezTo>
                  <a:close/>
                </a:path>
              </a:pathLst>
            </a:custGeom>
            <a:solidFill>
              <a:srgbClr val="13CCDF"/>
            </a:solidFill>
            <a:ln w="508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0" name="圆角矩形 99"/>
            <p:cNvSpPr/>
            <p:nvPr/>
          </p:nvSpPr>
          <p:spPr>
            <a:xfrm>
              <a:off x="2621280" y="4472940"/>
              <a:ext cx="227737" cy="548640"/>
            </a:xfrm>
            <a:prstGeom prst="roundRect">
              <a:avLst>
                <a:gd name="adj" fmla="val 45513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1" name="梯形 100"/>
            <p:cNvSpPr/>
            <p:nvPr/>
          </p:nvSpPr>
          <p:spPr>
            <a:xfrm>
              <a:off x="3040380" y="3131820"/>
              <a:ext cx="1760220" cy="2446020"/>
            </a:xfrm>
            <a:prstGeom prst="trapezoid">
              <a:avLst>
                <a:gd name="adj" fmla="val 25000"/>
              </a:avLst>
            </a:prstGeom>
            <a:solidFill>
              <a:srgbClr val="13CCDF"/>
            </a:solidFill>
            <a:ln w="508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2" name="矩形 101"/>
            <p:cNvSpPr/>
            <p:nvPr/>
          </p:nvSpPr>
          <p:spPr>
            <a:xfrm>
              <a:off x="3489403" y="2533222"/>
              <a:ext cx="871217" cy="495728"/>
            </a:xfrm>
            <a:prstGeom prst="rect">
              <a:avLst/>
            </a:prstGeom>
            <a:solidFill>
              <a:srgbClr val="FDDF03"/>
            </a:solidFill>
            <a:ln w="508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3" name="矩形 102"/>
            <p:cNvSpPr/>
            <p:nvPr/>
          </p:nvSpPr>
          <p:spPr>
            <a:xfrm>
              <a:off x="3524250" y="2506552"/>
              <a:ext cx="121920" cy="495728"/>
            </a:xfrm>
            <a:prstGeom prst="rect">
              <a:avLst/>
            </a:prstGeom>
            <a:solidFill>
              <a:schemeClr val="bg1"/>
            </a:solidFill>
            <a:ln w="508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4" name="矩形 103"/>
            <p:cNvSpPr/>
            <p:nvPr/>
          </p:nvSpPr>
          <p:spPr>
            <a:xfrm>
              <a:off x="4011930" y="2548462"/>
              <a:ext cx="329640" cy="495728"/>
            </a:xfrm>
            <a:prstGeom prst="rect">
              <a:avLst/>
            </a:prstGeom>
            <a:solidFill>
              <a:srgbClr val="FFC000"/>
            </a:solidFill>
            <a:ln w="508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5" name="任意多边形 104"/>
            <p:cNvSpPr/>
            <p:nvPr/>
          </p:nvSpPr>
          <p:spPr>
            <a:xfrm>
              <a:off x="3481554" y="1983806"/>
              <a:ext cx="879065" cy="439533"/>
            </a:xfrm>
            <a:custGeom>
              <a:avLst/>
              <a:gdLst>
                <a:gd name="connsiteX0" fmla="*/ 480060 w 960120"/>
                <a:gd name="connsiteY0" fmla="*/ 0 h 480060"/>
                <a:gd name="connsiteX1" fmla="*/ 960120 w 960120"/>
                <a:gd name="connsiteY1" fmla="*/ 480060 h 480060"/>
                <a:gd name="connsiteX2" fmla="*/ 0 w 960120"/>
                <a:gd name="connsiteY2" fmla="*/ 480060 h 480060"/>
                <a:gd name="connsiteX3" fmla="*/ 480060 w 960120"/>
                <a:gd name="connsiteY3" fmla="*/ 0 h 480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60120" h="480060">
                  <a:moveTo>
                    <a:pt x="480060" y="0"/>
                  </a:moveTo>
                  <a:cubicBezTo>
                    <a:pt x="745190" y="0"/>
                    <a:pt x="960120" y="214930"/>
                    <a:pt x="960120" y="480060"/>
                  </a:cubicBezTo>
                  <a:lnTo>
                    <a:pt x="0" y="480060"/>
                  </a:lnTo>
                  <a:cubicBezTo>
                    <a:pt x="0" y="214930"/>
                    <a:pt x="214930" y="0"/>
                    <a:pt x="480060" y="0"/>
                  </a:cubicBezTo>
                  <a:close/>
                </a:path>
              </a:pathLst>
            </a:custGeom>
            <a:solidFill>
              <a:srgbClr val="13CCDF"/>
            </a:solidFill>
            <a:ln w="508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6" name="圆角矩形 105"/>
            <p:cNvSpPr/>
            <p:nvPr/>
          </p:nvSpPr>
          <p:spPr>
            <a:xfrm>
              <a:off x="3426613" y="2384095"/>
              <a:ext cx="996797" cy="149127"/>
            </a:xfrm>
            <a:prstGeom prst="roundRect">
              <a:avLst>
                <a:gd name="adj" fmla="val 35186"/>
              </a:avLst>
            </a:prstGeom>
            <a:solidFill>
              <a:srgbClr val="13CCDF"/>
            </a:solidFill>
            <a:ln w="508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7" name="圆角矩形 106"/>
            <p:cNvSpPr/>
            <p:nvPr/>
          </p:nvSpPr>
          <p:spPr>
            <a:xfrm>
              <a:off x="3421380" y="2997933"/>
              <a:ext cx="996797" cy="149127"/>
            </a:xfrm>
            <a:prstGeom prst="roundRect">
              <a:avLst>
                <a:gd name="adj" fmla="val 35186"/>
              </a:avLst>
            </a:prstGeom>
            <a:solidFill>
              <a:srgbClr val="13CCDF"/>
            </a:solidFill>
            <a:ln w="508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8" name="任意多边形 107"/>
            <p:cNvSpPr/>
            <p:nvPr/>
          </p:nvSpPr>
          <p:spPr>
            <a:xfrm>
              <a:off x="3771900" y="5005819"/>
              <a:ext cx="308610" cy="572021"/>
            </a:xfrm>
            <a:custGeom>
              <a:avLst/>
              <a:gdLst>
                <a:gd name="connsiteX0" fmla="*/ 140458 w 308610"/>
                <a:gd name="connsiteY0" fmla="*/ 0 h 572021"/>
                <a:gd name="connsiteX1" fmla="*/ 168152 w 308610"/>
                <a:gd name="connsiteY1" fmla="*/ 0 h 572021"/>
                <a:gd name="connsiteX2" fmla="*/ 308610 w 308610"/>
                <a:gd name="connsiteY2" fmla="*/ 140458 h 572021"/>
                <a:gd name="connsiteX3" fmla="*/ 308610 w 308610"/>
                <a:gd name="connsiteY3" fmla="*/ 572021 h 572021"/>
                <a:gd name="connsiteX4" fmla="*/ 0 w 308610"/>
                <a:gd name="connsiteY4" fmla="*/ 572021 h 572021"/>
                <a:gd name="connsiteX5" fmla="*/ 0 w 308610"/>
                <a:gd name="connsiteY5" fmla="*/ 140458 h 572021"/>
                <a:gd name="connsiteX6" fmla="*/ 140458 w 308610"/>
                <a:gd name="connsiteY6" fmla="*/ 0 h 572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08610" h="572021">
                  <a:moveTo>
                    <a:pt x="140458" y="0"/>
                  </a:moveTo>
                  <a:lnTo>
                    <a:pt x="168152" y="0"/>
                  </a:lnTo>
                  <a:cubicBezTo>
                    <a:pt x="245725" y="0"/>
                    <a:pt x="308610" y="62885"/>
                    <a:pt x="308610" y="140458"/>
                  </a:cubicBezTo>
                  <a:lnTo>
                    <a:pt x="308610" y="572021"/>
                  </a:lnTo>
                  <a:lnTo>
                    <a:pt x="0" y="572021"/>
                  </a:lnTo>
                  <a:lnTo>
                    <a:pt x="0" y="140458"/>
                  </a:lnTo>
                  <a:cubicBezTo>
                    <a:pt x="0" y="62885"/>
                    <a:pt x="62885" y="0"/>
                    <a:pt x="140458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9" name="圆角矩形 108"/>
            <p:cNvSpPr/>
            <p:nvPr/>
          </p:nvSpPr>
          <p:spPr>
            <a:xfrm>
              <a:off x="3802380" y="3310890"/>
              <a:ext cx="227737" cy="548640"/>
            </a:xfrm>
            <a:prstGeom prst="roundRect">
              <a:avLst>
                <a:gd name="adj" fmla="val 45513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10" name="直接连接符 109"/>
            <p:cNvCxnSpPr>
              <a:stCxn id="105" idx="0"/>
            </p:cNvCxnSpPr>
            <p:nvPr/>
          </p:nvCxnSpPr>
          <p:spPr>
            <a:xfrm flipH="1" flipV="1">
              <a:off x="3920490" y="1360170"/>
              <a:ext cx="597" cy="623636"/>
            </a:xfrm>
            <a:prstGeom prst="line">
              <a:avLst/>
            </a:prstGeom>
            <a:ln w="508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4" name="平行四边形 113"/>
            <p:cNvSpPr/>
            <p:nvPr/>
          </p:nvSpPr>
          <p:spPr>
            <a:xfrm>
              <a:off x="3063240" y="3166110"/>
              <a:ext cx="537210" cy="2377440"/>
            </a:xfrm>
            <a:prstGeom prst="parallelogram">
              <a:avLst>
                <a:gd name="adj" fmla="val 8333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5" name="任意多边形 114"/>
            <p:cNvSpPr/>
            <p:nvPr/>
          </p:nvSpPr>
          <p:spPr>
            <a:xfrm>
              <a:off x="3519654" y="2008585"/>
              <a:ext cx="366546" cy="372844"/>
            </a:xfrm>
            <a:custGeom>
              <a:avLst/>
              <a:gdLst>
                <a:gd name="connsiteX0" fmla="*/ 431292 w 431292"/>
                <a:gd name="connsiteY0" fmla="*/ 0 h 438702"/>
                <a:gd name="connsiteX1" fmla="*/ 377333 w 431292"/>
                <a:gd name="connsiteY1" fmla="*/ 16750 h 438702"/>
                <a:gd name="connsiteX2" fmla="*/ 82534 w 431292"/>
                <a:gd name="connsiteY2" fmla="*/ 376178 h 438702"/>
                <a:gd name="connsiteX3" fmla="*/ 76231 w 431292"/>
                <a:gd name="connsiteY3" fmla="*/ 438702 h 438702"/>
                <a:gd name="connsiteX4" fmla="*/ 0 w 431292"/>
                <a:gd name="connsiteY4" fmla="*/ 438702 h 438702"/>
                <a:gd name="connsiteX5" fmla="*/ 350952 w 431292"/>
                <a:gd name="connsiteY5" fmla="*/ 8099 h 438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31292" h="438702">
                  <a:moveTo>
                    <a:pt x="431292" y="0"/>
                  </a:moveTo>
                  <a:lnTo>
                    <a:pt x="377333" y="16750"/>
                  </a:lnTo>
                  <a:cubicBezTo>
                    <a:pt x="227998" y="79913"/>
                    <a:pt x="115789" y="213665"/>
                    <a:pt x="82534" y="376178"/>
                  </a:cubicBezTo>
                  <a:lnTo>
                    <a:pt x="76231" y="438702"/>
                  </a:lnTo>
                  <a:lnTo>
                    <a:pt x="0" y="438702"/>
                  </a:lnTo>
                  <a:cubicBezTo>
                    <a:pt x="0" y="226298"/>
                    <a:pt x="150664" y="49084"/>
                    <a:pt x="350952" y="8099"/>
                  </a:cubicBezTo>
                  <a:close/>
                </a:path>
              </a:pathLst>
            </a:custGeom>
            <a:solidFill>
              <a:schemeClr val="bg1"/>
            </a:solidFill>
            <a:ln w="508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6" name="矩形 115"/>
            <p:cNvSpPr/>
            <p:nvPr/>
          </p:nvSpPr>
          <p:spPr>
            <a:xfrm>
              <a:off x="2244090" y="4347210"/>
              <a:ext cx="99060" cy="1196340"/>
            </a:xfrm>
            <a:prstGeom prst="rect">
              <a:avLst/>
            </a:prstGeom>
            <a:solidFill>
              <a:schemeClr val="bg1"/>
            </a:solidFill>
            <a:ln w="508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7" name="任意多边形 116"/>
            <p:cNvSpPr/>
            <p:nvPr/>
          </p:nvSpPr>
          <p:spPr>
            <a:xfrm>
              <a:off x="2243304" y="3806190"/>
              <a:ext cx="492191" cy="476429"/>
            </a:xfrm>
            <a:custGeom>
              <a:avLst/>
              <a:gdLst>
                <a:gd name="connsiteX0" fmla="*/ 492191 w 492191"/>
                <a:gd name="connsiteY0" fmla="*/ 0 h 536259"/>
                <a:gd name="connsiteX1" fmla="*/ 414360 w 492191"/>
                <a:gd name="connsiteY1" fmla="*/ 26542 h 536259"/>
                <a:gd name="connsiteX2" fmla="*/ 94815 w 492191"/>
                <a:gd name="connsiteY2" fmla="*/ 454539 h 536259"/>
                <a:gd name="connsiteX3" fmla="*/ 87316 w 492191"/>
                <a:gd name="connsiteY3" fmla="*/ 536259 h 536259"/>
                <a:gd name="connsiteX4" fmla="*/ 0 w 492191"/>
                <a:gd name="connsiteY4" fmla="*/ 536259 h 536259"/>
                <a:gd name="connsiteX5" fmla="*/ 432128 w 492191"/>
                <a:gd name="connsiteY5" fmla="*/ 6055 h 536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92191" h="536259">
                  <a:moveTo>
                    <a:pt x="492191" y="0"/>
                  </a:moveTo>
                  <a:lnTo>
                    <a:pt x="414360" y="26542"/>
                  </a:lnTo>
                  <a:cubicBezTo>
                    <a:pt x="252489" y="101755"/>
                    <a:pt x="130862" y="261023"/>
                    <a:pt x="94815" y="454539"/>
                  </a:cubicBezTo>
                  <a:lnTo>
                    <a:pt x="87316" y="536259"/>
                  </a:lnTo>
                  <a:lnTo>
                    <a:pt x="0" y="536259"/>
                  </a:lnTo>
                  <a:cubicBezTo>
                    <a:pt x="0" y="274725"/>
                    <a:pt x="185513" y="56520"/>
                    <a:pt x="432128" y="6055"/>
                  </a:cubicBezTo>
                  <a:close/>
                </a:path>
              </a:pathLst>
            </a:custGeom>
            <a:solidFill>
              <a:schemeClr val="bg1"/>
            </a:solidFill>
            <a:ln w="508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33" name="矩形 132"/>
          <p:cNvSpPr/>
          <p:nvPr/>
        </p:nvSpPr>
        <p:spPr>
          <a:xfrm>
            <a:off x="263769" y="5820508"/>
            <a:ext cx="2145323" cy="11781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任意多边形 38"/>
          <p:cNvSpPr/>
          <p:nvPr/>
        </p:nvSpPr>
        <p:spPr>
          <a:xfrm>
            <a:off x="-106321" y="3641689"/>
            <a:ext cx="12298321" cy="2948803"/>
          </a:xfrm>
          <a:custGeom>
            <a:avLst/>
            <a:gdLst>
              <a:gd name="connsiteX0" fmla="*/ 284873 w 12192000"/>
              <a:gd name="connsiteY0" fmla="*/ 442 h 3750841"/>
              <a:gd name="connsiteX1" fmla="*/ 5550878 w 12192000"/>
              <a:gd name="connsiteY1" fmla="*/ 1842978 h 3750841"/>
              <a:gd name="connsiteX2" fmla="*/ 12081561 w 12192000"/>
              <a:gd name="connsiteY2" fmla="*/ 1801114 h 3750841"/>
              <a:gd name="connsiteX3" fmla="*/ 12192000 w 12192000"/>
              <a:gd name="connsiteY3" fmla="*/ 1747221 h 3750841"/>
              <a:gd name="connsiteX4" fmla="*/ 12192000 w 12192000"/>
              <a:gd name="connsiteY4" fmla="*/ 2550059 h 3750841"/>
              <a:gd name="connsiteX5" fmla="*/ 12138352 w 12192000"/>
              <a:gd name="connsiteY5" fmla="*/ 2633905 h 3750841"/>
              <a:gd name="connsiteX6" fmla="*/ 5975843 w 12192000"/>
              <a:gd name="connsiteY6" fmla="*/ 3715748 h 3750841"/>
              <a:gd name="connsiteX7" fmla="*/ 576023 w 12192000"/>
              <a:gd name="connsiteY7" fmla="*/ 1348423 h 3750841"/>
              <a:gd name="connsiteX8" fmla="*/ 11829 w 12192000"/>
              <a:gd name="connsiteY8" fmla="*/ 1186252 h 3750841"/>
              <a:gd name="connsiteX9" fmla="*/ 0 w 12192000"/>
              <a:gd name="connsiteY9" fmla="*/ 1185199 h 3750841"/>
              <a:gd name="connsiteX10" fmla="*/ 0 w 12192000"/>
              <a:gd name="connsiteY10" fmla="*/ 52838 h 3750841"/>
              <a:gd name="connsiteX11" fmla="*/ 13926 w 12192000"/>
              <a:gd name="connsiteY11" fmla="*/ 49091 h 3750841"/>
              <a:gd name="connsiteX12" fmla="*/ 284873 w 12192000"/>
              <a:gd name="connsiteY12" fmla="*/ 442 h 3750841"/>
              <a:gd name="connsiteX0" fmla="*/ 336528 w 12243655"/>
              <a:gd name="connsiteY0" fmla="*/ 442 h 2793586"/>
              <a:gd name="connsiteX1" fmla="*/ 5602533 w 12243655"/>
              <a:gd name="connsiteY1" fmla="*/ 1842978 h 2793586"/>
              <a:gd name="connsiteX2" fmla="*/ 12133216 w 12243655"/>
              <a:gd name="connsiteY2" fmla="*/ 1801114 h 2793586"/>
              <a:gd name="connsiteX3" fmla="*/ 12243655 w 12243655"/>
              <a:gd name="connsiteY3" fmla="*/ 1747221 h 2793586"/>
              <a:gd name="connsiteX4" fmla="*/ 12243655 w 12243655"/>
              <a:gd name="connsiteY4" fmla="*/ 2550059 h 2793586"/>
              <a:gd name="connsiteX5" fmla="*/ 12190007 w 12243655"/>
              <a:gd name="connsiteY5" fmla="*/ 2633905 h 2793586"/>
              <a:gd name="connsiteX6" fmla="*/ 6326436 w 12243655"/>
              <a:gd name="connsiteY6" fmla="*/ 2168302 h 2793586"/>
              <a:gd name="connsiteX7" fmla="*/ 627678 w 12243655"/>
              <a:gd name="connsiteY7" fmla="*/ 1348423 h 2793586"/>
              <a:gd name="connsiteX8" fmla="*/ 63484 w 12243655"/>
              <a:gd name="connsiteY8" fmla="*/ 1186252 h 2793586"/>
              <a:gd name="connsiteX9" fmla="*/ 51655 w 12243655"/>
              <a:gd name="connsiteY9" fmla="*/ 1185199 h 2793586"/>
              <a:gd name="connsiteX10" fmla="*/ 51655 w 12243655"/>
              <a:gd name="connsiteY10" fmla="*/ 52838 h 2793586"/>
              <a:gd name="connsiteX11" fmla="*/ 65581 w 12243655"/>
              <a:gd name="connsiteY11" fmla="*/ 49091 h 2793586"/>
              <a:gd name="connsiteX12" fmla="*/ 336528 w 12243655"/>
              <a:gd name="connsiteY12" fmla="*/ 442 h 2793586"/>
              <a:gd name="connsiteX0" fmla="*/ 336528 w 12243655"/>
              <a:gd name="connsiteY0" fmla="*/ 442 h 2709994"/>
              <a:gd name="connsiteX1" fmla="*/ 5602533 w 12243655"/>
              <a:gd name="connsiteY1" fmla="*/ 1842978 h 2709994"/>
              <a:gd name="connsiteX2" fmla="*/ 12133216 w 12243655"/>
              <a:gd name="connsiteY2" fmla="*/ 1801114 h 2709994"/>
              <a:gd name="connsiteX3" fmla="*/ 12243655 w 12243655"/>
              <a:gd name="connsiteY3" fmla="*/ 1747221 h 2709994"/>
              <a:gd name="connsiteX4" fmla="*/ 12243655 w 12243655"/>
              <a:gd name="connsiteY4" fmla="*/ 2550059 h 2709994"/>
              <a:gd name="connsiteX5" fmla="*/ 12190007 w 12243655"/>
              <a:gd name="connsiteY5" fmla="*/ 2633905 h 2709994"/>
              <a:gd name="connsiteX6" fmla="*/ 6326436 w 12243655"/>
              <a:gd name="connsiteY6" fmla="*/ 2168302 h 2709994"/>
              <a:gd name="connsiteX7" fmla="*/ 627678 w 12243655"/>
              <a:gd name="connsiteY7" fmla="*/ 1348423 h 2709994"/>
              <a:gd name="connsiteX8" fmla="*/ 63484 w 12243655"/>
              <a:gd name="connsiteY8" fmla="*/ 1186252 h 2709994"/>
              <a:gd name="connsiteX9" fmla="*/ 51655 w 12243655"/>
              <a:gd name="connsiteY9" fmla="*/ 1185199 h 2709994"/>
              <a:gd name="connsiteX10" fmla="*/ 51655 w 12243655"/>
              <a:gd name="connsiteY10" fmla="*/ 52838 h 2709994"/>
              <a:gd name="connsiteX11" fmla="*/ 65581 w 12243655"/>
              <a:gd name="connsiteY11" fmla="*/ 49091 h 2709994"/>
              <a:gd name="connsiteX12" fmla="*/ 336528 w 12243655"/>
              <a:gd name="connsiteY12" fmla="*/ 442 h 2709994"/>
              <a:gd name="connsiteX0" fmla="*/ 336528 w 12243655"/>
              <a:gd name="connsiteY0" fmla="*/ 442 h 2746355"/>
              <a:gd name="connsiteX1" fmla="*/ 5602533 w 12243655"/>
              <a:gd name="connsiteY1" fmla="*/ 1842978 h 2746355"/>
              <a:gd name="connsiteX2" fmla="*/ 12133216 w 12243655"/>
              <a:gd name="connsiteY2" fmla="*/ 1801114 h 2746355"/>
              <a:gd name="connsiteX3" fmla="*/ 12243655 w 12243655"/>
              <a:gd name="connsiteY3" fmla="*/ 1747221 h 2746355"/>
              <a:gd name="connsiteX4" fmla="*/ 12243655 w 12243655"/>
              <a:gd name="connsiteY4" fmla="*/ 2550059 h 2746355"/>
              <a:gd name="connsiteX5" fmla="*/ 12190007 w 12243655"/>
              <a:gd name="connsiteY5" fmla="*/ 2633905 h 2746355"/>
              <a:gd name="connsiteX6" fmla="*/ 6326436 w 12243655"/>
              <a:gd name="connsiteY6" fmla="*/ 2168302 h 2746355"/>
              <a:gd name="connsiteX7" fmla="*/ 627678 w 12243655"/>
              <a:gd name="connsiteY7" fmla="*/ 1348423 h 2746355"/>
              <a:gd name="connsiteX8" fmla="*/ 63484 w 12243655"/>
              <a:gd name="connsiteY8" fmla="*/ 1186252 h 2746355"/>
              <a:gd name="connsiteX9" fmla="*/ 51655 w 12243655"/>
              <a:gd name="connsiteY9" fmla="*/ 1185199 h 2746355"/>
              <a:gd name="connsiteX10" fmla="*/ 51655 w 12243655"/>
              <a:gd name="connsiteY10" fmla="*/ 52838 h 2746355"/>
              <a:gd name="connsiteX11" fmla="*/ 65581 w 12243655"/>
              <a:gd name="connsiteY11" fmla="*/ 49091 h 2746355"/>
              <a:gd name="connsiteX12" fmla="*/ 336528 w 12243655"/>
              <a:gd name="connsiteY12" fmla="*/ 442 h 2746355"/>
              <a:gd name="connsiteX0" fmla="*/ 336528 w 12243655"/>
              <a:gd name="connsiteY0" fmla="*/ 442 h 3062767"/>
              <a:gd name="connsiteX1" fmla="*/ 5602533 w 12243655"/>
              <a:gd name="connsiteY1" fmla="*/ 1842978 h 3062767"/>
              <a:gd name="connsiteX2" fmla="*/ 12133216 w 12243655"/>
              <a:gd name="connsiteY2" fmla="*/ 1801114 h 3062767"/>
              <a:gd name="connsiteX3" fmla="*/ 12243655 w 12243655"/>
              <a:gd name="connsiteY3" fmla="*/ 1747221 h 3062767"/>
              <a:gd name="connsiteX4" fmla="*/ 12243655 w 12243655"/>
              <a:gd name="connsiteY4" fmla="*/ 2550059 h 3062767"/>
              <a:gd name="connsiteX5" fmla="*/ 12190007 w 12243655"/>
              <a:gd name="connsiteY5" fmla="*/ 2932843 h 3062767"/>
              <a:gd name="connsiteX6" fmla="*/ 6326436 w 12243655"/>
              <a:gd name="connsiteY6" fmla="*/ 2168302 h 3062767"/>
              <a:gd name="connsiteX7" fmla="*/ 627678 w 12243655"/>
              <a:gd name="connsiteY7" fmla="*/ 1348423 h 3062767"/>
              <a:gd name="connsiteX8" fmla="*/ 63484 w 12243655"/>
              <a:gd name="connsiteY8" fmla="*/ 1186252 h 3062767"/>
              <a:gd name="connsiteX9" fmla="*/ 51655 w 12243655"/>
              <a:gd name="connsiteY9" fmla="*/ 1185199 h 3062767"/>
              <a:gd name="connsiteX10" fmla="*/ 51655 w 12243655"/>
              <a:gd name="connsiteY10" fmla="*/ 52838 h 3062767"/>
              <a:gd name="connsiteX11" fmla="*/ 65581 w 12243655"/>
              <a:gd name="connsiteY11" fmla="*/ 49091 h 3062767"/>
              <a:gd name="connsiteX12" fmla="*/ 336528 w 12243655"/>
              <a:gd name="connsiteY12" fmla="*/ 442 h 3062767"/>
              <a:gd name="connsiteX0" fmla="*/ 336528 w 12243655"/>
              <a:gd name="connsiteY0" fmla="*/ 442 h 2945862"/>
              <a:gd name="connsiteX1" fmla="*/ 5602533 w 12243655"/>
              <a:gd name="connsiteY1" fmla="*/ 1842978 h 2945862"/>
              <a:gd name="connsiteX2" fmla="*/ 12133216 w 12243655"/>
              <a:gd name="connsiteY2" fmla="*/ 1801114 h 2945862"/>
              <a:gd name="connsiteX3" fmla="*/ 12243655 w 12243655"/>
              <a:gd name="connsiteY3" fmla="*/ 1747221 h 2945862"/>
              <a:gd name="connsiteX4" fmla="*/ 12243655 w 12243655"/>
              <a:gd name="connsiteY4" fmla="*/ 2550059 h 2945862"/>
              <a:gd name="connsiteX5" fmla="*/ 12190007 w 12243655"/>
              <a:gd name="connsiteY5" fmla="*/ 2932843 h 2945862"/>
              <a:gd name="connsiteX6" fmla="*/ 6326436 w 12243655"/>
              <a:gd name="connsiteY6" fmla="*/ 2168302 h 2945862"/>
              <a:gd name="connsiteX7" fmla="*/ 627678 w 12243655"/>
              <a:gd name="connsiteY7" fmla="*/ 1348423 h 2945862"/>
              <a:gd name="connsiteX8" fmla="*/ 63484 w 12243655"/>
              <a:gd name="connsiteY8" fmla="*/ 1186252 h 2945862"/>
              <a:gd name="connsiteX9" fmla="*/ 51655 w 12243655"/>
              <a:gd name="connsiteY9" fmla="*/ 1185199 h 2945862"/>
              <a:gd name="connsiteX10" fmla="*/ 51655 w 12243655"/>
              <a:gd name="connsiteY10" fmla="*/ 52838 h 2945862"/>
              <a:gd name="connsiteX11" fmla="*/ 65581 w 12243655"/>
              <a:gd name="connsiteY11" fmla="*/ 49091 h 2945862"/>
              <a:gd name="connsiteX12" fmla="*/ 336528 w 12243655"/>
              <a:gd name="connsiteY12" fmla="*/ 442 h 2945862"/>
              <a:gd name="connsiteX0" fmla="*/ 284873 w 12192000"/>
              <a:gd name="connsiteY0" fmla="*/ 442 h 3033575"/>
              <a:gd name="connsiteX1" fmla="*/ 5550878 w 12192000"/>
              <a:gd name="connsiteY1" fmla="*/ 1842978 h 3033575"/>
              <a:gd name="connsiteX2" fmla="*/ 12081561 w 12192000"/>
              <a:gd name="connsiteY2" fmla="*/ 1801114 h 3033575"/>
              <a:gd name="connsiteX3" fmla="*/ 12192000 w 12192000"/>
              <a:gd name="connsiteY3" fmla="*/ 1747221 h 3033575"/>
              <a:gd name="connsiteX4" fmla="*/ 12192000 w 12192000"/>
              <a:gd name="connsiteY4" fmla="*/ 2550059 h 3033575"/>
              <a:gd name="connsiteX5" fmla="*/ 12138352 w 12192000"/>
              <a:gd name="connsiteY5" fmla="*/ 2932843 h 3033575"/>
              <a:gd name="connsiteX6" fmla="*/ 4006366 w 12192000"/>
              <a:gd name="connsiteY6" fmla="*/ 2854102 h 3033575"/>
              <a:gd name="connsiteX7" fmla="*/ 576023 w 12192000"/>
              <a:gd name="connsiteY7" fmla="*/ 1348423 h 3033575"/>
              <a:gd name="connsiteX8" fmla="*/ 11829 w 12192000"/>
              <a:gd name="connsiteY8" fmla="*/ 1186252 h 3033575"/>
              <a:gd name="connsiteX9" fmla="*/ 0 w 12192000"/>
              <a:gd name="connsiteY9" fmla="*/ 1185199 h 3033575"/>
              <a:gd name="connsiteX10" fmla="*/ 0 w 12192000"/>
              <a:gd name="connsiteY10" fmla="*/ 52838 h 3033575"/>
              <a:gd name="connsiteX11" fmla="*/ 13926 w 12192000"/>
              <a:gd name="connsiteY11" fmla="*/ 49091 h 3033575"/>
              <a:gd name="connsiteX12" fmla="*/ 284873 w 12192000"/>
              <a:gd name="connsiteY12" fmla="*/ 442 h 3033575"/>
              <a:gd name="connsiteX0" fmla="*/ 284873 w 12192000"/>
              <a:gd name="connsiteY0" fmla="*/ 442 h 3157480"/>
              <a:gd name="connsiteX1" fmla="*/ 5550878 w 12192000"/>
              <a:gd name="connsiteY1" fmla="*/ 1842978 h 3157480"/>
              <a:gd name="connsiteX2" fmla="*/ 12081561 w 12192000"/>
              <a:gd name="connsiteY2" fmla="*/ 1801114 h 3157480"/>
              <a:gd name="connsiteX3" fmla="*/ 12192000 w 12192000"/>
              <a:gd name="connsiteY3" fmla="*/ 1747221 h 3157480"/>
              <a:gd name="connsiteX4" fmla="*/ 12192000 w 12192000"/>
              <a:gd name="connsiteY4" fmla="*/ 2550059 h 3157480"/>
              <a:gd name="connsiteX5" fmla="*/ 12138352 w 12192000"/>
              <a:gd name="connsiteY5" fmla="*/ 2932843 h 3157480"/>
              <a:gd name="connsiteX6" fmla="*/ 4006366 w 12192000"/>
              <a:gd name="connsiteY6" fmla="*/ 2854102 h 3157480"/>
              <a:gd name="connsiteX7" fmla="*/ 576023 w 12192000"/>
              <a:gd name="connsiteY7" fmla="*/ 1348423 h 3157480"/>
              <a:gd name="connsiteX8" fmla="*/ 11829 w 12192000"/>
              <a:gd name="connsiteY8" fmla="*/ 1186252 h 3157480"/>
              <a:gd name="connsiteX9" fmla="*/ 0 w 12192000"/>
              <a:gd name="connsiteY9" fmla="*/ 1185199 h 3157480"/>
              <a:gd name="connsiteX10" fmla="*/ 0 w 12192000"/>
              <a:gd name="connsiteY10" fmla="*/ 52838 h 3157480"/>
              <a:gd name="connsiteX11" fmla="*/ 13926 w 12192000"/>
              <a:gd name="connsiteY11" fmla="*/ 49091 h 3157480"/>
              <a:gd name="connsiteX12" fmla="*/ 284873 w 12192000"/>
              <a:gd name="connsiteY12" fmla="*/ 442 h 3157480"/>
              <a:gd name="connsiteX0" fmla="*/ 284873 w 12192000"/>
              <a:gd name="connsiteY0" fmla="*/ 442 h 3218445"/>
              <a:gd name="connsiteX1" fmla="*/ 5550878 w 12192000"/>
              <a:gd name="connsiteY1" fmla="*/ 1842978 h 3218445"/>
              <a:gd name="connsiteX2" fmla="*/ 12081561 w 12192000"/>
              <a:gd name="connsiteY2" fmla="*/ 1801114 h 3218445"/>
              <a:gd name="connsiteX3" fmla="*/ 12192000 w 12192000"/>
              <a:gd name="connsiteY3" fmla="*/ 1747221 h 3218445"/>
              <a:gd name="connsiteX4" fmla="*/ 12192000 w 12192000"/>
              <a:gd name="connsiteY4" fmla="*/ 2550059 h 3218445"/>
              <a:gd name="connsiteX5" fmla="*/ 12138352 w 12192000"/>
              <a:gd name="connsiteY5" fmla="*/ 2932843 h 3218445"/>
              <a:gd name="connsiteX6" fmla="*/ 5290043 w 12192000"/>
              <a:gd name="connsiteY6" fmla="*/ 2942025 h 3218445"/>
              <a:gd name="connsiteX7" fmla="*/ 576023 w 12192000"/>
              <a:gd name="connsiteY7" fmla="*/ 1348423 h 3218445"/>
              <a:gd name="connsiteX8" fmla="*/ 11829 w 12192000"/>
              <a:gd name="connsiteY8" fmla="*/ 1186252 h 3218445"/>
              <a:gd name="connsiteX9" fmla="*/ 0 w 12192000"/>
              <a:gd name="connsiteY9" fmla="*/ 1185199 h 3218445"/>
              <a:gd name="connsiteX10" fmla="*/ 0 w 12192000"/>
              <a:gd name="connsiteY10" fmla="*/ 52838 h 3218445"/>
              <a:gd name="connsiteX11" fmla="*/ 13926 w 12192000"/>
              <a:gd name="connsiteY11" fmla="*/ 49091 h 3218445"/>
              <a:gd name="connsiteX12" fmla="*/ 284873 w 12192000"/>
              <a:gd name="connsiteY12" fmla="*/ 442 h 3218445"/>
              <a:gd name="connsiteX0" fmla="*/ 328444 w 12235571"/>
              <a:gd name="connsiteY0" fmla="*/ 442 h 3040734"/>
              <a:gd name="connsiteX1" fmla="*/ 5594449 w 12235571"/>
              <a:gd name="connsiteY1" fmla="*/ 1842978 h 3040734"/>
              <a:gd name="connsiteX2" fmla="*/ 12125132 w 12235571"/>
              <a:gd name="connsiteY2" fmla="*/ 1801114 h 3040734"/>
              <a:gd name="connsiteX3" fmla="*/ 12235571 w 12235571"/>
              <a:gd name="connsiteY3" fmla="*/ 1747221 h 3040734"/>
              <a:gd name="connsiteX4" fmla="*/ 12235571 w 12235571"/>
              <a:gd name="connsiteY4" fmla="*/ 2550059 h 3040734"/>
              <a:gd name="connsiteX5" fmla="*/ 12181923 w 12235571"/>
              <a:gd name="connsiteY5" fmla="*/ 2932843 h 3040734"/>
              <a:gd name="connsiteX6" fmla="*/ 5333614 w 12235571"/>
              <a:gd name="connsiteY6" fmla="*/ 2942025 h 3040734"/>
              <a:gd name="connsiteX7" fmla="*/ 514086 w 12235571"/>
              <a:gd name="connsiteY7" fmla="*/ 1963884 h 3040734"/>
              <a:gd name="connsiteX8" fmla="*/ 55400 w 12235571"/>
              <a:gd name="connsiteY8" fmla="*/ 1186252 h 3040734"/>
              <a:gd name="connsiteX9" fmla="*/ 43571 w 12235571"/>
              <a:gd name="connsiteY9" fmla="*/ 1185199 h 3040734"/>
              <a:gd name="connsiteX10" fmla="*/ 43571 w 12235571"/>
              <a:gd name="connsiteY10" fmla="*/ 52838 h 3040734"/>
              <a:gd name="connsiteX11" fmla="*/ 57497 w 12235571"/>
              <a:gd name="connsiteY11" fmla="*/ 49091 h 3040734"/>
              <a:gd name="connsiteX12" fmla="*/ 328444 w 12235571"/>
              <a:gd name="connsiteY12" fmla="*/ 442 h 3040734"/>
              <a:gd name="connsiteX0" fmla="*/ 328444 w 12235571"/>
              <a:gd name="connsiteY0" fmla="*/ 442 h 3298259"/>
              <a:gd name="connsiteX1" fmla="*/ 5594449 w 12235571"/>
              <a:gd name="connsiteY1" fmla="*/ 1842978 h 3298259"/>
              <a:gd name="connsiteX2" fmla="*/ 12125132 w 12235571"/>
              <a:gd name="connsiteY2" fmla="*/ 1801114 h 3298259"/>
              <a:gd name="connsiteX3" fmla="*/ 12235571 w 12235571"/>
              <a:gd name="connsiteY3" fmla="*/ 1747221 h 3298259"/>
              <a:gd name="connsiteX4" fmla="*/ 12235571 w 12235571"/>
              <a:gd name="connsiteY4" fmla="*/ 2550059 h 3298259"/>
              <a:gd name="connsiteX5" fmla="*/ 12181923 w 12235571"/>
              <a:gd name="connsiteY5" fmla="*/ 2932843 h 3298259"/>
              <a:gd name="connsiteX6" fmla="*/ 5333614 w 12235571"/>
              <a:gd name="connsiteY6" fmla="*/ 2942025 h 3298259"/>
              <a:gd name="connsiteX7" fmla="*/ 514086 w 12235571"/>
              <a:gd name="connsiteY7" fmla="*/ 1963884 h 3298259"/>
              <a:gd name="connsiteX8" fmla="*/ 55400 w 12235571"/>
              <a:gd name="connsiteY8" fmla="*/ 1186252 h 3298259"/>
              <a:gd name="connsiteX9" fmla="*/ 43571 w 12235571"/>
              <a:gd name="connsiteY9" fmla="*/ 1185199 h 3298259"/>
              <a:gd name="connsiteX10" fmla="*/ 43571 w 12235571"/>
              <a:gd name="connsiteY10" fmla="*/ 52838 h 3298259"/>
              <a:gd name="connsiteX11" fmla="*/ 57497 w 12235571"/>
              <a:gd name="connsiteY11" fmla="*/ 49091 h 3298259"/>
              <a:gd name="connsiteX12" fmla="*/ 328444 w 12235571"/>
              <a:gd name="connsiteY12" fmla="*/ 442 h 3298259"/>
              <a:gd name="connsiteX0" fmla="*/ 391194 w 12298321"/>
              <a:gd name="connsiteY0" fmla="*/ 442 h 3052589"/>
              <a:gd name="connsiteX1" fmla="*/ 5657199 w 12298321"/>
              <a:gd name="connsiteY1" fmla="*/ 1842978 h 3052589"/>
              <a:gd name="connsiteX2" fmla="*/ 12187882 w 12298321"/>
              <a:gd name="connsiteY2" fmla="*/ 1801114 h 3052589"/>
              <a:gd name="connsiteX3" fmla="*/ 12298321 w 12298321"/>
              <a:gd name="connsiteY3" fmla="*/ 1747221 h 3052589"/>
              <a:gd name="connsiteX4" fmla="*/ 12298321 w 12298321"/>
              <a:gd name="connsiteY4" fmla="*/ 2550059 h 3052589"/>
              <a:gd name="connsiteX5" fmla="*/ 12244673 w 12298321"/>
              <a:gd name="connsiteY5" fmla="*/ 2932843 h 3052589"/>
              <a:gd name="connsiteX6" fmla="*/ 6328349 w 12298321"/>
              <a:gd name="connsiteY6" fmla="*/ 2660672 h 3052589"/>
              <a:gd name="connsiteX7" fmla="*/ 576836 w 12298321"/>
              <a:gd name="connsiteY7" fmla="*/ 1963884 h 3052589"/>
              <a:gd name="connsiteX8" fmla="*/ 118150 w 12298321"/>
              <a:gd name="connsiteY8" fmla="*/ 1186252 h 3052589"/>
              <a:gd name="connsiteX9" fmla="*/ 106321 w 12298321"/>
              <a:gd name="connsiteY9" fmla="*/ 1185199 h 3052589"/>
              <a:gd name="connsiteX10" fmla="*/ 106321 w 12298321"/>
              <a:gd name="connsiteY10" fmla="*/ 52838 h 3052589"/>
              <a:gd name="connsiteX11" fmla="*/ 120247 w 12298321"/>
              <a:gd name="connsiteY11" fmla="*/ 49091 h 3052589"/>
              <a:gd name="connsiteX12" fmla="*/ 391194 w 12298321"/>
              <a:gd name="connsiteY12" fmla="*/ 442 h 3052589"/>
              <a:gd name="connsiteX0" fmla="*/ 391194 w 12298321"/>
              <a:gd name="connsiteY0" fmla="*/ 442 h 2948803"/>
              <a:gd name="connsiteX1" fmla="*/ 5657199 w 12298321"/>
              <a:gd name="connsiteY1" fmla="*/ 1842978 h 2948803"/>
              <a:gd name="connsiteX2" fmla="*/ 12187882 w 12298321"/>
              <a:gd name="connsiteY2" fmla="*/ 1801114 h 2948803"/>
              <a:gd name="connsiteX3" fmla="*/ 12298321 w 12298321"/>
              <a:gd name="connsiteY3" fmla="*/ 1747221 h 2948803"/>
              <a:gd name="connsiteX4" fmla="*/ 12298321 w 12298321"/>
              <a:gd name="connsiteY4" fmla="*/ 2550059 h 2948803"/>
              <a:gd name="connsiteX5" fmla="*/ 12244673 w 12298321"/>
              <a:gd name="connsiteY5" fmla="*/ 2932843 h 2948803"/>
              <a:gd name="connsiteX6" fmla="*/ 6328349 w 12298321"/>
              <a:gd name="connsiteY6" fmla="*/ 2660672 h 2948803"/>
              <a:gd name="connsiteX7" fmla="*/ 576836 w 12298321"/>
              <a:gd name="connsiteY7" fmla="*/ 1963884 h 2948803"/>
              <a:gd name="connsiteX8" fmla="*/ 118150 w 12298321"/>
              <a:gd name="connsiteY8" fmla="*/ 1186252 h 2948803"/>
              <a:gd name="connsiteX9" fmla="*/ 106321 w 12298321"/>
              <a:gd name="connsiteY9" fmla="*/ 1185199 h 2948803"/>
              <a:gd name="connsiteX10" fmla="*/ 106321 w 12298321"/>
              <a:gd name="connsiteY10" fmla="*/ 52838 h 2948803"/>
              <a:gd name="connsiteX11" fmla="*/ 120247 w 12298321"/>
              <a:gd name="connsiteY11" fmla="*/ 49091 h 2948803"/>
              <a:gd name="connsiteX12" fmla="*/ 391194 w 12298321"/>
              <a:gd name="connsiteY12" fmla="*/ 442 h 29488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298321" h="2948803">
                <a:moveTo>
                  <a:pt x="391194" y="442"/>
                </a:moveTo>
                <a:cubicBezTo>
                  <a:pt x="2776687" y="-30437"/>
                  <a:pt x="3645324" y="1565196"/>
                  <a:pt x="5657199" y="1842978"/>
                </a:cubicBezTo>
                <a:cubicBezTo>
                  <a:pt x="7543330" y="2103399"/>
                  <a:pt x="10699538" y="2408738"/>
                  <a:pt x="12187882" y="1801114"/>
                </a:cubicBezTo>
                <a:lnTo>
                  <a:pt x="12298321" y="1747221"/>
                </a:lnTo>
                <a:lnTo>
                  <a:pt x="12298321" y="2550059"/>
                </a:lnTo>
                <a:lnTo>
                  <a:pt x="12244673" y="2932843"/>
                </a:lnTo>
                <a:cubicBezTo>
                  <a:pt x="10437671" y="3042375"/>
                  <a:pt x="7938881" y="1802257"/>
                  <a:pt x="6328349" y="2660672"/>
                </a:cubicBezTo>
                <a:cubicBezTo>
                  <a:pt x="4717817" y="3519087"/>
                  <a:pt x="1611869" y="2209621"/>
                  <a:pt x="576836" y="1963884"/>
                </a:cubicBezTo>
                <a:cubicBezTo>
                  <a:pt x="-458197" y="1718147"/>
                  <a:pt x="240812" y="1203357"/>
                  <a:pt x="118150" y="1186252"/>
                </a:cubicBezTo>
                <a:lnTo>
                  <a:pt x="106321" y="1185199"/>
                </a:lnTo>
                <a:lnTo>
                  <a:pt x="106321" y="52838"/>
                </a:lnTo>
                <a:lnTo>
                  <a:pt x="120247" y="49091"/>
                </a:lnTo>
                <a:cubicBezTo>
                  <a:pt x="217013" y="23452"/>
                  <a:pt x="311678" y="1472"/>
                  <a:pt x="391194" y="442"/>
                </a:cubicBezTo>
                <a:close/>
              </a:path>
            </a:pathLst>
          </a:custGeom>
          <a:solidFill>
            <a:srgbClr val="20B6BE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任意多边形 39"/>
          <p:cNvSpPr/>
          <p:nvPr/>
        </p:nvSpPr>
        <p:spPr>
          <a:xfrm>
            <a:off x="8794" y="5324158"/>
            <a:ext cx="12642271" cy="2509328"/>
          </a:xfrm>
          <a:custGeom>
            <a:avLst/>
            <a:gdLst>
              <a:gd name="connsiteX0" fmla="*/ 501750 w 12642271"/>
              <a:gd name="connsiteY0" fmla="*/ 238 h 2083587"/>
              <a:gd name="connsiteX1" fmla="*/ 6207369 w 12642271"/>
              <a:gd name="connsiteY1" fmla="*/ 1121804 h 2083587"/>
              <a:gd name="connsiteX2" fmla="*/ 12625753 w 12642271"/>
              <a:gd name="connsiteY2" fmla="*/ 1315236 h 2083587"/>
              <a:gd name="connsiteX3" fmla="*/ 12642271 w 12642271"/>
              <a:gd name="connsiteY3" fmla="*/ 2021347 h 2083587"/>
              <a:gd name="connsiteX4" fmla="*/ 12513491 w 12642271"/>
              <a:gd name="connsiteY4" fmla="*/ 2053408 h 2083587"/>
              <a:gd name="connsiteX5" fmla="*/ 6350981 w 12642271"/>
              <a:gd name="connsiteY5" fmla="*/ 1710898 h 2083587"/>
              <a:gd name="connsiteX6" fmla="*/ 581885 w 12642271"/>
              <a:gd name="connsiteY6" fmla="*/ 539326 h 2083587"/>
              <a:gd name="connsiteX7" fmla="*/ 150102 w 12642271"/>
              <a:gd name="connsiteY7" fmla="*/ 597571 h 2083587"/>
              <a:gd name="connsiteX8" fmla="*/ 0 w 12642271"/>
              <a:gd name="connsiteY8" fmla="*/ 638237 h 2083587"/>
              <a:gd name="connsiteX9" fmla="*/ 0 w 12642271"/>
              <a:gd name="connsiteY9" fmla="*/ 49143 h 2083587"/>
              <a:gd name="connsiteX10" fmla="*/ 501750 w 12642271"/>
              <a:gd name="connsiteY10" fmla="*/ 238 h 2083587"/>
              <a:gd name="connsiteX0" fmla="*/ 501750 w 12642271"/>
              <a:gd name="connsiteY0" fmla="*/ 238 h 2134511"/>
              <a:gd name="connsiteX1" fmla="*/ 6207369 w 12642271"/>
              <a:gd name="connsiteY1" fmla="*/ 1121804 h 2134511"/>
              <a:gd name="connsiteX2" fmla="*/ 12625753 w 12642271"/>
              <a:gd name="connsiteY2" fmla="*/ 1315236 h 2134511"/>
              <a:gd name="connsiteX3" fmla="*/ 12642271 w 12642271"/>
              <a:gd name="connsiteY3" fmla="*/ 2021347 h 2134511"/>
              <a:gd name="connsiteX4" fmla="*/ 12513491 w 12642271"/>
              <a:gd name="connsiteY4" fmla="*/ 2053408 h 2134511"/>
              <a:gd name="connsiteX5" fmla="*/ 6350981 w 12642271"/>
              <a:gd name="connsiteY5" fmla="*/ 1710898 h 2134511"/>
              <a:gd name="connsiteX6" fmla="*/ 581885 w 12642271"/>
              <a:gd name="connsiteY6" fmla="*/ 539326 h 2134511"/>
              <a:gd name="connsiteX7" fmla="*/ 150102 w 12642271"/>
              <a:gd name="connsiteY7" fmla="*/ 597571 h 2134511"/>
              <a:gd name="connsiteX8" fmla="*/ 0 w 12642271"/>
              <a:gd name="connsiteY8" fmla="*/ 638237 h 2134511"/>
              <a:gd name="connsiteX9" fmla="*/ 0 w 12642271"/>
              <a:gd name="connsiteY9" fmla="*/ 49143 h 2134511"/>
              <a:gd name="connsiteX10" fmla="*/ 501750 w 12642271"/>
              <a:gd name="connsiteY10" fmla="*/ 238 h 2134511"/>
              <a:gd name="connsiteX0" fmla="*/ 501750 w 12642271"/>
              <a:gd name="connsiteY0" fmla="*/ 375055 h 2509328"/>
              <a:gd name="connsiteX1" fmla="*/ 6383216 w 12642271"/>
              <a:gd name="connsiteY1" fmla="*/ 564637 h 2509328"/>
              <a:gd name="connsiteX2" fmla="*/ 12625753 w 12642271"/>
              <a:gd name="connsiteY2" fmla="*/ 1690053 h 2509328"/>
              <a:gd name="connsiteX3" fmla="*/ 12642271 w 12642271"/>
              <a:gd name="connsiteY3" fmla="*/ 2396164 h 2509328"/>
              <a:gd name="connsiteX4" fmla="*/ 12513491 w 12642271"/>
              <a:gd name="connsiteY4" fmla="*/ 2428225 h 2509328"/>
              <a:gd name="connsiteX5" fmla="*/ 6350981 w 12642271"/>
              <a:gd name="connsiteY5" fmla="*/ 2085715 h 2509328"/>
              <a:gd name="connsiteX6" fmla="*/ 581885 w 12642271"/>
              <a:gd name="connsiteY6" fmla="*/ 914143 h 2509328"/>
              <a:gd name="connsiteX7" fmla="*/ 150102 w 12642271"/>
              <a:gd name="connsiteY7" fmla="*/ 972388 h 2509328"/>
              <a:gd name="connsiteX8" fmla="*/ 0 w 12642271"/>
              <a:gd name="connsiteY8" fmla="*/ 1013054 h 2509328"/>
              <a:gd name="connsiteX9" fmla="*/ 0 w 12642271"/>
              <a:gd name="connsiteY9" fmla="*/ 423960 h 2509328"/>
              <a:gd name="connsiteX10" fmla="*/ 501750 w 12642271"/>
              <a:gd name="connsiteY10" fmla="*/ 375055 h 2509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642271" h="2509328">
                <a:moveTo>
                  <a:pt x="501750" y="375055"/>
                </a:moveTo>
                <a:cubicBezTo>
                  <a:pt x="2887243" y="344176"/>
                  <a:pt x="3685077" y="2411021"/>
                  <a:pt x="6383216" y="564637"/>
                </a:cubicBezTo>
                <a:cubicBezTo>
                  <a:pt x="9261231" y="-1404839"/>
                  <a:pt x="11289322" y="2472570"/>
                  <a:pt x="12625753" y="1690053"/>
                </a:cubicBezTo>
                <a:lnTo>
                  <a:pt x="12642271" y="2396164"/>
                </a:lnTo>
                <a:lnTo>
                  <a:pt x="12513491" y="2428225"/>
                </a:lnTo>
                <a:cubicBezTo>
                  <a:pt x="10407551" y="2907034"/>
                  <a:pt x="9149962" y="1065808"/>
                  <a:pt x="6350981" y="2085715"/>
                </a:cubicBezTo>
                <a:cubicBezTo>
                  <a:pt x="3552001" y="3105623"/>
                  <a:pt x="2383323" y="854406"/>
                  <a:pt x="581885" y="914143"/>
                </a:cubicBezTo>
                <a:cubicBezTo>
                  <a:pt x="442119" y="918778"/>
                  <a:pt x="298543" y="937324"/>
                  <a:pt x="150102" y="972388"/>
                </a:cubicBezTo>
                <a:lnTo>
                  <a:pt x="0" y="1013054"/>
                </a:lnTo>
                <a:lnTo>
                  <a:pt x="0" y="423960"/>
                </a:lnTo>
                <a:cubicBezTo>
                  <a:pt x="175846" y="392638"/>
                  <a:pt x="342717" y="377114"/>
                  <a:pt x="501750" y="375055"/>
                </a:cubicBezTo>
                <a:close/>
              </a:path>
            </a:pathLst>
          </a:custGeom>
          <a:solidFill>
            <a:srgbClr val="20B6BE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TextBox 46"/>
          <p:cNvSpPr txBox="1"/>
          <p:nvPr/>
        </p:nvSpPr>
        <p:spPr>
          <a:xfrm>
            <a:off x="224684" y="241267"/>
            <a:ext cx="257310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zh-CN" sz="6000" b="1" dirty="0">
                <a:solidFill>
                  <a:srgbClr val="20B6BE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VẬN </a:t>
            </a:r>
          </a:p>
          <a:p>
            <a:pPr algn="r"/>
            <a:r>
              <a:rPr lang="vi-VN" altLang="zh-CN" sz="6000" b="1" dirty="0">
                <a:solidFill>
                  <a:srgbClr val="20B6BE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DỤNG</a:t>
            </a:r>
            <a:endParaRPr lang="zh-CN" altLang="en-US" sz="4800" dirty="0">
              <a:solidFill>
                <a:srgbClr val="20B6B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3672561" y="520026"/>
            <a:ext cx="1336159" cy="1107996"/>
          </a:xfrm>
          <a:prstGeom prst="rect">
            <a:avLst/>
          </a:prstGeom>
        </p:spPr>
        <p:txBody>
          <a:bodyPr vert="horz" wrap="square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vi-VN" altLang="zh-CN" sz="4400" b="1" dirty="0">
                <a:solidFill>
                  <a:srgbClr val="20B6BE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H</a:t>
            </a:r>
            <a:r>
              <a:rPr lang="vi-VN" altLang="zh-CN" sz="4400" b="1" baseline="-25000" dirty="0">
                <a:solidFill>
                  <a:srgbClr val="20B6BE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2</a:t>
            </a:r>
            <a:r>
              <a:rPr lang="vi-VN" altLang="zh-CN" sz="4400" b="1" dirty="0">
                <a:solidFill>
                  <a:srgbClr val="20B6BE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S</a:t>
            </a:r>
            <a:endParaRPr lang="en-US" altLang="zh-CN" sz="4400" b="1" dirty="0">
              <a:solidFill>
                <a:srgbClr val="20B6BE"/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  <p:sp>
        <p:nvSpPr>
          <p:cNvPr id="28" name="任意多边形 27"/>
          <p:cNvSpPr/>
          <p:nvPr/>
        </p:nvSpPr>
        <p:spPr>
          <a:xfrm>
            <a:off x="0" y="5008550"/>
            <a:ext cx="12537832" cy="1758355"/>
          </a:xfrm>
          <a:custGeom>
            <a:avLst/>
            <a:gdLst>
              <a:gd name="connsiteX0" fmla="*/ 568728 w 12632431"/>
              <a:gd name="connsiteY0" fmla="*/ 1170 h 1758355"/>
              <a:gd name="connsiteX1" fmla="*/ 6207369 w 12632431"/>
              <a:gd name="connsiteY1" fmla="*/ 1172742 h 1758355"/>
              <a:gd name="connsiteX2" fmla="*/ 12625753 w 12632431"/>
              <a:gd name="connsiteY2" fmla="*/ 1366174 h 1758355"/>
              <a:gd name="connsiteX3" fmla="*/ 12632431 w 12632431"/>
              <a:gd name="connsiteY3" fmla="*/ 1651634 h 1758355"/>
              <a:gd name="connsiteX4" fmla="*/ 12577416 w 12632431"/>
              <a:gd name="connsiteY4" fmla="*/ 1671706 h 1758355"/>
              <a:gd name="connsiteX5" fmla="*/ 6036725 w 12632431"/>
              <a:gd name="connsiteY5" fmla="*/ 1500989 h 1758355"/>
              <a:gd name="connsiteX6" fmla="*/ 43527 w 12632431"/>
              <a:gd name="connsiteY6" fmla="*/ 954701 h 1758355"/>
              <a:gd name="connsiteX7" fmla="*/ 0 w 12632431"/>
              <a:gd name="connsiteY7" fmla="*/ 966331 h 1758355"/>
              <a:gd name="connsiteX8" fmla="*/ 0 w 12632431"/>
              <a:gd name="connsiteY8" fmla="*/ 100081 h 1758355"/>
              <a:gd name="connsiteX9" fmla="*/ 568728 w 12632431"/>
              <a:gd name="connsiteY9" fmla="*/ 1170 h 17583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632431" h="1758355">
                <a:moveTo>
                  <a:pt x="568728" y="1170"/>
                </a:moveTo>
                <a:cubicBezTo>
                  <a:pt x="2329430" y="-58567"/>
                  <a:pt x="3471681" y="2192650"/>
                  <a:pt x="6207369" y="1172742"/>
                </a:cubicBezTo>
                <a:cubicBezTo>
                  <a:pt x="9226060" y="47327"/>
                  <a:pt x="11289322" y="2148691"/>
                  <a:pt x="12625753" y="1366174"/>
                </a:cubicBezTo>
                <a:lnTo>
                  <a:pt x="12632431" y="1651634"/>
                </a:lnTo>
                <a:lnTo>
                  <a:pt x="12577416" y="1671706"/>
                </a:lnTo>
                <a:cubicBezTo>
                  <a:pt x="11110248" y="2124180"/>
                  <a:pt x="8366526" y="613516"/>
                  <a:pt x="6036725" y="1500989"/>
                </a:cubicBezTo>
                <a:cubicBezTo>
                  <a:pt x="3629264" y="2418045"/>
                  <a:pt x="2110499" y="477375"/>
                  <a:pt x="43527" y="954701"/>
                </a:cubicBezTo>
                <a:lnTo>
                  <a:pt x="0" y="966331"/>
                </a:lnTo>
                <a:lnTo>
                  <a:pt x="0" y="100081"/>
                </a:lnTo>
                <a:cubicBezTo>
                  <a:pt x="197827" y="38260"/>
                  <a:pt x="386587" y="7350"/>
                  <a:pt x="568728" y="1170"/>
                </a:cubicBezTo>
                <a:close/>
              </a:path>
            </a:pathLst>
          </a:custGeom>
          <a:solidFill>
            <a:srgbClr val="20B6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6" name="组合 45"/>
          <p:cNvGrpSpPr/>
          <p:nvPr/>
        </p:nvGrpSpPr>
        <p:grpSpPr>
          <a:xfrm>
            <a:off x="2251251" y="2005661"/>
            <a:ext cx="1284558" cy="1284558"/>
            <a:chOff x="2132930" y="1035327"/>
            <a:chExt cx="1307248" cy="1307248"/>
          </a:xfrm>
        </p:grpSpPr>
        <p:grpSp>
          <p:nvGrpSpPr>
            <p:cNvPr id="47" name="组合 46"/>
            <p:cNvGrpSpPr/>
            <p:nvPr/>
          </p:nvGrpSpPr>
          <p:grpSpPr>
            <a:xfrm rot="20755360">
              <a:off x="2132930" y="1035327"/>
              <a:ext cx="1307248" cy="1307248"/>
              <a:chOff x="5153025" y="4019551"/>
              <a:chExt cx="1866899" cy="1866899"/>
            </a:xfrm>
          </p:grpSpPr>
          <p:sp>
            <p:nvSpPr>
              <p:cNvPr id="49" name="椭圆 48"/>
              <p:cNvSpPr/>
              <p:nvPr/>
            </p:nvSpPr>
            <p:spPr>
              <a:xfrm>
                <a:off x="5566468" y="4396051"/>
                <a:ext cx="1047657" cy="1047657"/>
              </a:xfrm>
              <a:prstGeom prst="ellipse">
                <a:avLst/>
              </a:prstGeom>
              <a:solidFill>
                <a:srgbClr val="FFC000"/>
              </a:solidFill>
              <a:ln w="22225">
                <a:solidFill>
                  <a:srgbClr val="FFC000"/>
                </a:solidFill>
              </a:ln>
              <a:effectLst>
                <a:innerShdw blurRad="241300" dist="76200">
                  <a:srgbClr val="FFFF00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50" name="组合 49"/>
              <p:cNvGrpSpPr/>
              <p:nvPr/>
            </p:nvGrpSpPr>
            <p:grpSpPr>
              <a:xfrm>
                <a:off x="6050915" y="4019551"/>
                <a:ext cx="71120" cy="1866899"/>
                <a:chOff x="6072187" y="3914775"/>
                <a:chExt cx="0" cy="2143125"/>
              </a:xfrm>
            </p:grpSpPr>
            <p:cxnSp>
              <p:nvCxnSpPr>
                <p:cNvPr id="60" name="直接连接符 59"/>
                <p:cNvCxnSpPr/>
                <p:nvPr/>
              </p:nvCxnSpPr>
              <p:spPr>
                <a:xfrm>
                  <a:off x="6072187" y="3914775"/>
                  <a:ext cx="0" cy="247650"/>
                </a:xfrm>
                <a:prstGeom prst="line">
                  <a:avLst/>
                </a:prstGeom>
                <a:ln w="88900" cap="rnd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1" name="直接连接符 60"/>
                <p:cNvCxnSpPr/>
                <p:nvPr/>
              </p:nvCxnSpPr>
              <p:spPr>
                <a:xfrm>
                  <a:off x="6072187" y="5810250"/>
                  <a:ext cx="0" cy="247650"/>
                </a:xfrm>
                <a:prstGeom prst="line">
                  <a:avLst/>
                </a:prstGeom>
                <a:ln w="88900" cap="rnd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1" name="组合 50"/>
              <p:cNvGrpSpPr/>
              <p:nvPr/>
            </p:nvGrpSpPr>
            <p:grpSpPr>
              <a:xfrm rot="16200000">
                <a:off x="6050915" y="4019551"/>
                <a:ext cx="71120" cy="1866899"/>
                <a:chOff x="6072187" y="3914775"/>
                <a:chExt cx="0" cy="2143125"/>
              </a:xfrm>
            </p:grpSpPr>
            <p:cxnSp>
              <p:nvCxnSpPr>
                <p:cNvPr id="58" name="直接连接符 57"/>
                <p:cNvCxnSpPr/>
                <p:nvPr/>
              </p:nvCxnSpPr>
              <p:spPr>
                <a:xfrm>
                  <a:off x="6072187" y="3914775"/>
                  <a:ext cx="0" cy="247650"/>
                </a:xfrm>
                <a:prstGeom prst="line">
                  <a:avLst/>
                </a:prstGeom>
                <a:ln w="88900" cap="rnd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" name="直接连接符 58"/>
                <p:cNvCxnSpPr/>
                <p:nvPr/>
              </p:nvCxnSpPr>
              <p:spPr>
                <a:xfrm>
                  <a:off x="6072187" y="5810250"/>
                  <a:ext cx="0" cy="247650"/>
                </a:xfrm>
                <a:prstGeom prst="line">
                  <a:avLst/>
                </a:prstGeom>
                <a:ln w="88900" cap="rnd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2" name="组合 51"/>
              <p:cNvGrpSpPr/>
              <p:nvPr/>
            </p:nvGrpSpPr>
            <p:grpSpPr>
              <a:xfrm rot="2700000">
                <a:off x="6050915" y="4019551"/>
                <a:ext cx="71120" cy="1866899"/>
                <a:chOff x="6072187" y="3914775"/>
                <a:chExt cx="0" cy="2143125"/>
              </a:xfrm>
            </p:grpSpPr>
            <p:cxnSp>
              <p:nvCxnSpPr>
                <p:cNvPr id="56" name="直接连接符 55"/>
                <p:cNvCxnSpPr/>
                <p:nvPr/>
              </p:nvCxnSpPr>
              <p:spPr>
                <a:xfrm>
                  <a:off x="6072187" y="3914775"/>
                  <a:ext cx="0" cy="247650"/>
                </a:xfrm>
                <a:prstGeom prst="line">
                  <a:avLst/>
                </a:prstGeom>
                <a:ln w="88900" cap="rnd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直接连接符 56"/>
                <p:cNvCxnSpPr/>
                <p:nvPr/>
              </p:nvCxnSpPr>
              <p:spPr>
                <a:xfrm>
                  <a:off x="6072187" y="5810250"/>
                  <a:ext cx="0" cy="247650"/>
                </a:xfrm>
                <a:prstGeom prst="line">
                  <a:avLst/>
                </a:prstGeom>
                <a:ln w="88900" cap="rnd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3" name="组合 52"/>
              <p:cNvGrpSpPr/>
              <p:nvPr/>
            </p:nvGrpSpPr>
            <p:grpSpPr>
              <a:xfrm rot="18900000" flipH="1">
                <a:off x="6050915" y="4019551"/>
                <a:ext cx="71120" cy="1866899"/>
                <a:chOff x="6072187" y="3914775"/>
                <a:chExt cx="0" cy="2143125"/>
              </a:xfrm>
            </p:grpSpPr>
            <p:cxnSp>
              <p:nvCxnSpPr>
                <p:cNvPr id="54" name="直接连接符 53"/>
                <p:cNvCxnSpPr/>
                <p:nvPr/>
              </p:nvCxnSpPr>
              <p:spPr>
                <a:xfrm>
                  <a:off x="6072187" y="3914775"/>
                  <a:ext cx="0" cy="247650"/>
                </a:xfrm>
                <a:prstGeom prst="line">
                  <a:avLst/>
                </a:prstGeom>
                <a:ln w="88900" cap="rnd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直接连接符 54"/>
                <p:cNvCxnSpPr/>
                <p:nvPr/>
              </p:nvCxnSpPr>
              <p:spPr>
                <a:xfrm>
                  <a:off x="6072187" y="5810250"/>
                  <a:ext cx="0" cy="247650"/>
                </a:xfrm>
                <a:prstGeom prst="line">
                  <a:avLst/>
                </a:prstGeom>
                <a:ln w="88900" cap="rnd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48" name="弧形 47"/>
            <p:cNvSpPr/>
            <p:nvPr/>
          </p:nvSpPr>
          <p:spPr>
            <a:xfrm>
              <a:off x="2477044" y="1366932"/>
              <a:ext cx="594214" cy="594214"/>
            </a:xfrm>
            <a:prstGeom prst="arc">
              <a:avLst/>
            </a:prstGeom>
            <a:ln w="508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2023781" y="2814062"/>
            <a:ext cx="1862063" cy="1142683"/>
            <a:chOff x="8726219" y="-661205"/>
            <a:chExt cx="2154936" cy="1322409"/>
          </a:xfrm>
        </p:grpSpPr>
        <p:sp>
          <p:nvSpPr>
            <p:cNvPr id="42" name="任意多边形 41"/>
            <p:cNvSpPr/>
            <p:nvPr/>
          </p:nvSpPr>
          <p:spPr>
            <a:xfrm rot="21387068">
              <a:off x="8737941" y="-661205"/>
              <a:ext cx="2143214" cy="1322408"/>
            </a:xfrm>
            <a:custGeom>
              <a:avLst/>
              <a:gdLst>
                <a:gd name="connsiteX0" fmla="*/ 948690 w 2148840"/>
                <a:gd name="connsiteY0" fmla="*/ 0 h 1325880"/>
                <a:gd name="connsiteX1" fmla="*/ 1264643 w 2148840"/>
                <a:gd name="connsiteY1" fmla="*/ 209428 h 1325880"/>
                <a:gd name="connsiteX2" fmla="*/ 1272463 w 2148840"/>
                <a:gd name="connsiteY2" fmla="*/ 234618 h 1325880"/>
                <a:gd name="connsiteX3" fmla="*/ 1318138 w 2148840"/>
                <a:gd name="connsiteY3" fmla="*/ 209827 h 1325880"/>
                <a:gd name="connsiteX4" fmla="*/ 1451610 w 2148840"/>
                <a:gd name="connsiteY4" fmla="*/ 182880 h 1325880"/>
                <a:gd name="connsiteX5" fmla="*/ 1735948 w 2148840"/>
                <a:gd name="connsiteY5" fmla="*/ 334061 h 1325880"/>
                <a:gd name="connsiteX6" fmla="*/ 1754729 w 2148840"/>
                <a:gd name="connsiteY6" fmla="*/ 368663 h 1325880"/>
                <a:gd name="connsiteX7" fmla="*/ 1811161 w 2148840"/>
                <a:gd name="connsiteY7" fmla="*/ 374352 h 1325880"/>
                <a:gd name="connsiteX8" fmla="*/ 2148840 w 2148840"/>
                <a:gd name="connsiteY8" fmla="*/ 788670 h 1325880"/>
                <a:gd name="connsiteX9" fmla="*/ 1725930 w 2148840"/>
                <a:gd name="connsiteY9" fmla="*/ 1211580 h 1325880"/>
                <a:gd name="connsiteX10" fmla="*/ 1489477 w 2148840"/>
                <a:gd name="connsiteY10" fmla="*/ 1139354 h 1325880"/>
                <a:gd name="connsiteX11" fmla="*/ 1436947 w 2148840"/>
                <a:gd name="connsiteY11" fmla="*/ 1096013 h 1325880"/>
                <a:gd name="connsiteX12" fmla="*/ 1420223 w 2148840"/>
                <a:gd name="connsiteY12" fmla="*/ 1126825 h 1325880"/>
                <a:gd name="connsiteX13" fmla="*/ 1045845 w 2148840"/>
                <a:gd name="connsiteY13" fmla="*/ 1325880 h 1325880"/>
                <a:gd name="connsiteX14" fmla="*/ 726597 w 2148840"/>
                <a:gd name="connsiteY14" fmla="*/ 1193643 h 1325880"/>
                <a:gd name="connsiteX15" fmla="*/ 677235 w 2148840"/>
                <a:gd name="connsiteY15" fmla="*/ 1133816 h 1325880"/>
                <a:gd name="connsiteX16" fmla="*/ 643102 w 2148840"/>
                <a:gd name="connsiteY16" fmla="*/ 1152342 h 1325880"/>
                <a:gd name="connsiteX17" fmla="*/ 462915 w 2148840"/>
                <a:gd name="connsiteY17" fmla="*/ 1188720 h 1325880"/>
                <a:gd name="connsiteX18" fmla="*/ 0 w 2148840"/>
                <a:gd name="connsiteY18" fmla="*/ 725805 h 1325880"/>
                <a:gd name="connsiteX19" fmla="*/ 462915 w 2148840"/>
                <a:gd name="connsiteY19" fmla="*/ 262890 h 1325880"/>
                <a:gd name="connsiteX20" fmla="*/ 556209 w 2148840"/>
                <a:gd name="connsiteY20" fmla="*/ 272295 h 1325880"/>
                <a:gd name="connsiteX21" fmla="*/ 611187 w 2148840"/>
                <a:gd name="connsiteY21" fmla="*/ 289361 h 1325880"/>
                <a:gd name="connsiteX22" fmla="*/ 612757 w 2148840"/>
                <a:gd name="connsiteY22" fmla="*/ 273794 h 1325880"/>
                <a:gd name="connsiteX23" fmla="*/ 948690 w 2148840"/>
                <a:gd name="connsiteY23" fmla="*/ 0 h 1325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148840" h="1325880">
                  <a:moveTo>
                    <a:pt x="948690" y="0"/>
                  </a:moveTo>
                  <a:cubicBezTo>
                    <a:pt x="1090723" y="0"/>
                    <a:pt x="1212588" y="86356"/>
                    <a:pt x="1264643" y="209428"/>
                  </a:cubicBezTo>
                  <a:lnTo>
                    <a:pt x="1272463" y="234618"/>
                  </a:lnTo>
                  <a:lnTo>
                    <a:pt x="1318138" y="209827"/>
                  </a:lnTo>
                  <a:cubicBezTo>
                    <a:pt x="1359162" y="192475"/>
                    <a:pt x="1404265" y="182880"/>
                    <a:pt x="1451610" y="182880"/>
                  </a:cubicBezTo>
                  <a:cubicBezTo>
                    <a:pt x="1569971" y="182880"/>
                    <a:pt x="1674326" y="242849"/>
                    <a:pt x="1735948" y="334061"/>
                  </a:cubicBezTo>
                  <a:lnTo>
                    <a:pt x="1754729" y="368663"/>
                  </a:lnTo>
                  <a:lnTo>
                    <a:pt x="1811161" y="374352"/>
                  </a:lnTo>
                  <a:cubicBezTo>
                    <a:pt x="2003874" y="413787"/>
                    <a:pt x="2148840" y="584299"/>
                    <a:pt x="2148840" y="788670"/>
                  </a:cubicBezTo>
                  <a:cubicBezTo>
                    <a:pt x="2148840" y="1022237"/>
                    <a:pt x="1959497" y="1211580"/>
                    <a:pt x="1725930" y="1211580"/>
                  </a:cubicBezTo>
                  <a:cubicBezTo>
                    <a:pt x="1638342" y="1211580"/>
                    <a:pt x="1556974" y="1184954"/>
                    <a:pt x="1489477" y="1139354"/>
                  </a:cubicBezTo>
                  <a:lnTo>
                    <a:pt x="1436947" y="1096013"/>
                  </a:lnTo>
                  <a:lnTo>
                    <a:pt x="1420223" y="1126825"/>
                  </a:lnTo>
                  <a:cubicBezTo>
                    <a:pt x="1339088" y="1246920"/>
                    <a:pt x="1201688" y="1325880"/>
                    <a:pt x="1045845" y="1325880"/>
                  </a:cubicBezTo>
                  <a:cubicBezTo>
                    <a:pt x="921171" y="1325880"/>
                    <a:pt x="808300" y="1275346"/>
                    <a:pt x="726597" y="1193643"/>
                  </a:cubicBezTo>
                  <a:lnTo>
                    <a:pt x="677235" y="1133816"/>
                  </a:lnTo>
                  <a:lnTo>
                    <a:pt x="643102" y="1152342"/>
                  </a:lnTo>
                  <a:cubicBezTo>
                    <a:pt x="587720" y="1175767"/>
                    <a:pt x="526830" y="1188720"/>
                    <a:pt x="462915" y="1188720"/>
                  </a:cubicBezTo>
                  <a:cubicBezTo>
                    <a:pt x="207254" y="1188720"/>
                    <a:pt x="0" y="981466"/>
                    <a:pt x="0" y="725805"/>
                  </a:cubicBezTo>
                  <a:cubicBezTo>
                    <a:pt x="0" y="470144"/>
                    <a:pt x="207254" y="262890"/>
                    <a:pt x="462915" y="262890"/>
                  </a:cubicBezTo>
                  <a:cubicBezTo>
                    <a:pt x="494873" y="262890"/>
                    <a:pt x="526074" y="266128"/>
                    <a:pt x="556209" y="272295"/>
                  </a:cubicBezTo>
                  <a:lnTo>
                    <a:pt x="611187" y="289361"/>
                  </a:lnTo>
                  <a:lnTo>
                    <a:pt x="612757" y="273794"/>
                  </a:lnTo>
                  <a:cubicBezTo>
                    <a:pt x="644731" y="117540"/>
                    <a:pt x="782984" y="0"/>
                    <a:pt x="948690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rgbClr val="91F0FD"/>
              </a:solidFill>
            </a:ln>
            <a:effectLst>
              <a:outerShdw blurRad="215900" dist="76200" dir="6600000" algn="t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4" name="任意多边形 43"/>
            <p:cNvSpPr/>
            <p:nvPr/>
          </p:nvSpPr>
          <p:spPr>
            <a:xfrm rot="21387068">
              <a:off x="8726219" y="-661204"/>
              <a:ext cx="2143214" cy="1322408"/>
            </a:xfrm>
            <a:custGeom>
              <a:avLst/>
              <a:gdLst>
                <a:gd name="connsiteX0" fmla="*/ 948690 w 2148840"/>
                <a:gd name="connsiteY0" fmla="*/ 0 h 1325880"/>
                <a:gd name="connsiteX1" fmla="*/ 1264643 w 2148840"/>
                <a:gd name="connsiteY1" fmla="*/ 209428 h 1325880"/>
                <a:gd name="connsiteX2" fmla="*/ 1272463 w 2148840"/>
                <a:gd name="connsiteY2" fmla="*/ 234618 h 1325880"/>
                <a:gd name="connsiteX3" fmla="*/ 1318138 w 2148840"/>
                <a:gd name="connsiteY3" fmla="*/ 209827 h 1325880"/>
                <a:gd name="connsiteX4" fmla="*/ 1451610 w 2148840"/>
                <a:gd name="connsiteY4" fmla="*/ 182880 h 1325880"/>
                <a:gd name="connsiteX5" fmla="*/ 1735948 w 2148840"/>
                <a:gd name="connsiteY5" fmla="*/ 334061 h 1325880"/>
                <a:gd name="connsiteX6" fmla="*/ 1754729 w 2148840"/>
                <a:gd name="connsiteY6" fmla="*/ 368663 h 1325880"/>
                <a:gd name="connsiteX7" fmla="*/ 1811161 w 2148840"/>
                <a:gd name="connsiteY7" fmla="*/ 374352 h 1325880"/>
                <a:gd name="connsiteX8" fmla="*/ 2148840 w 2148840"/>
                <a:gd name="connsiteY8" fmla="*/ 788670 h 1325880"/>
                <a:gd name="connsiteX9" fmla="*/ 1725930 w 2148840"/>
                <a:gd name="connsiteY9" fmla="*/ 1211580 h 1325880"/>
                <a:gd name="connsiteX10" fmla="*/ 1489477 w 2148840"/>
                <a:gd name="connsiteY10" fmla="*/ 1139354 h 1325880"/>
                <a:gd name="connsiteX11" fmla="*/ 1436947 w 2148840"/>
                <a:gd name="connsiteY11" fmla="*/ 1096013 h 1325880"/>
                <a:gd name="connsiteX12" fmla="*/ 1420223 w 2148840"/>
                <a:gd name="connsiteY12" fmla="*/ 1126825 h 1325880"/>
                <a:gd name="connsiteX13" fmla="*/ 1045845 w 2148840"/>
                <a:gd name="connsiteY13" fmla="*/ 1325880 h 1325880"/>
                <a:gd name="connsiteX14" fmla="*/ 726597 w 2148840"/>
                <a:gd name="connsiteY14" fmla="*/ 1193643 h 1325880"/>
                <a:gd name="connsiteX15" fmla="*/ 677235 w 2148840"/>
                <a:gd name="connsiteY15" fmla="*/ 1133816 h 1325880"/>
                <a:gd name="connsiteX16" fmla="*/ 643102 w 2148840"/>
                <a:gd name="connsiteY16" fmla="*/ 1152342 h 1325880"/>
                <a:gd name="connsiteX17" fmla="*/ 462915 w 2148840"/>
                <a:gd name="connsiteY17" fmla="*/ 1188720 h 1325880"/>
                <a:gd name="connsiteX18" fmla="*/ 0 w 2148840"/>
                <a:gd name="connsiteY18" fmla="*/ 725805 h 1325880"/>
                <a:gd name="connsiteX19" fmla="*/ 462915 w 2148840"/>
                <a:gd name="connsiteY19" fmla="*/ 262890 h 1325880"/>
                <a:gd name="connsiteX20" fmla="*/ 556209 w 2148840"/>
                <a:gd name="connsiteY20" fmla="*/ 272295 h 1325880"/>
                <a:gd name="connsiteX21" fmla="*/ 611187 w 2148840"/>
                <a:gd name="connsiteY21" fmla="*/ 289361 h 1325880"/>
                <a:gd name="connsiteX22" fmla="*/ 612757 w 2148840"/>
                <a:gd name="connsiteY22" fmla="*/ 273794 h 1325880"/>
                <a:gd name="connsiteX23" fmla="*/ 948690 w 2148840"/>
                <a:gd name="connsiteY23" fmla="*/ 0 h 1325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148840" h="1325880">
                  <a:moveTo>
                    <a:pt x="948690" y="0"/>
                  </a:moveTo>
                  <a:cubicBezTo>
                    <a:pt x="1090723" y="0"/>
                    <a:pt x="1212588" y="86356"/>
                    <a:pt x="1264643" y="209428"/>
                  </a:cubicBezTo>
                  <a:lnTo>
                    <a:pt x="1272463" y="234618"/>
                  </a:lnTo>
                  <a:lnTo>
                    <a:pt x="1318138" y="209827"/>
                  </a:lnTo>
                  <a:cubicBezTo>
                    <a:pt x="1359162" y="192475"/>
                    <a:pt x="1404265" y="182880"/>
                    <a:pt x="1451610" y="182880"/>
                  </a:cubicBezTo>
                  <a:cubicBezTo>
                    <a:pt x="1569971" y="182880"/>
                    <a:pt x="1674326" y="242849"/>
                    <a:pt x="1735948" y="334061"/>
                  </a:cubicBezTo>
                  <a:lnTo>
                    <a:pt x="1754729" y="368663"/>
                  </a:lnTo>
                  <a:lnTo>
                    <a:pt x="1811161" y="374352"/>
                  </a:lnTo>
                  <a:cubicBezTo>
                    <a:pt x="2003874" y="413787"/>
                    <a:pt x="2148840" y="584299"/>
                    <a:pt x="2148840" y="788670"/>
                  </a:cubicBezTo>
                  <a:cubicBezTo>
                    <a:pt x="2148840" y="1022237"/>
                    <a:pt x="1959497" y="1211580"/>
                    <a:pt x="1725930" y="1211580"/>
                  </a:cubicBezTo>
                  <a:cubicBezTo>
                    <a:pt x="1638342" y="1211580"/>
                    <a:pt x="1556974" y="1184954"/>
                    <a:pt x="1489477" y="1139354"/>
                  </a:cubicBezTo>
                  <a:lnTo>
                    <a:pt x="1436947" y="1096013"/>
                  </a:lnTo>
                  <a:lnTo>
                    <a:pt x="1420223" y="1126825"/>
                  </a:lnTo>
                  <a:cubicBezTo>
                    <a:pt x="1339088" y="1246920"/>
                    <a:pt x="1201688" y="1325880"/>
                    <a:pt x="1045845" y="1325880"/>
                  </a:cubicBezTo>
                  <a:cubicBezTo>
                    <a:pt x="921171" y="1325880"/>
                    <a:pt x="808300" y="1275346"/>
                    <a:pt x="726597" y="1193643"/>
                  </a:cubicBezTo>
                  <a:lnTo>
                    <a:pt x="677235" y="1133816"/>
                  </a:lnTo>
                  <a:lnTo>
                    <a:pt x="643102" y="1152342"/>
                  </a:lnTo>
                  <a:cubicBezTo>
                    <a:pt x="587720" y="1175767"/>
                    <a:pt x="526830" y="1188720"/>
                    <a:pt x="462915" y="1188720"/>
                  </a:cubicBezTo>
                  <a:cubicBezTo>
                    <a:pt x="207254" y="1188720"/>
                    <a:pt x="0" y="981466"/>
                    <a:pt x="0" y="725805"/>
                  </a:cubicBezTo>
                  <a:cubicBezTo>
                    <a:pt x="0" y="470144"/>
                    <a:pt x="207254" y="262890"/>
                    <a:pt x="462915" y="262890"/>
                  </a:cubicBezTo>
                  <a:cubicBezTo>
                    <a:pt x="494873" y="262890"/>
                    <a:pt x="526074" y="266128"/>
                    <a:pt x="556209" y="272295"/>
                  </a:cubicBezTo>
                  <a:lnTo>
                    <a:pt x="611187" y="289361"/>
                  </a:lnTo>
                  <a:lnTo>
                    <a:pt x="612757" y="273794"/>
                  </a:lnTo>
                  <a:cubicBezTo>
                    <a:pt x="644731" y="117540"/>
                    <a:pt x="782984" y="0"/>
                    <a:pt x="948690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rgbClr val="91F0FD"/>
              </a:solidFill>
            </a:ln>
            <a:effectLst>
              <a:innerShdw blurRad="355600" dist="114300" dir="3600000">
                <a:srgbClr val="19B4C9">
                  <a:alpha val="32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62" name="组合 61"/>
          <p:cNvGrpSpPr/>
          <p:nvPr/>
        </p:nvGrpSpPr>
        <p:grpSpPr>
          <a:xfrm rot="19652793">
            <a:off x="3539825" y="1713594"/>
            <a:ext cx="646818" cy="655654"/>
            <a:chOff x="2817684" y="410418"/>
            <a:chExt cx="604235" cy="612489"/>
          </a:xfrm>
        </p:grpSpPr>
        <p:grpSp>
          <p:nvGrpSpPr>
            <p:cNvPr id="63" name="组合 62"/>
            <p:cNvGrpSpPr/>
            <p:nvPr/>
          </p:nvGrpSpPr>
          <p:grpSpPr>
            <a:xfrm rot="21335217">
              <a:off x="2817684" y="410418"/>
              <a:ext cx="604235" cy="612489"/>
              <a:chOff x="7973451" y="5027358"/>
              <a:chExt cx="1573291" cy="1594779"/>
            </a:xfrm>
          </p:grpSpPr>
          <p:sp>
            <p:nvSpPr>
              <p:cNvPr id="65" name="五角星 2"/>
              <p:cNvSpPr/>
              <p:nvPr/>
            </p:nvSpPr>
            <p:spPr>
              <a:xfrm rot="20480842">
                <a:off x="7975659" y="5027358"/>
                <a:ext cx="1571083" cy="1580289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" fmla="*/ 0 w 914398"/>
                  <a:gd name="connsiteY0" fmla="*/ 349269 h 923906"/>
                  <a:gd name="connsiteX1" fmla="*/ 262139 w 914398"/>
                  <a:gd name="connsiteY1" fmla="*/ 223173 h 923906"/>
                  <a:gd name="connsiteX2" fmla="*/ 457199 w 914398"/>
                  <a:gd name="connsiteY2" fmla="*/ 0 h 923906"/>
                  <a:gd name="connsiteX3" fmla="*/ 652259 w 914398"/>
                  <a:gd name="connsiteY3" fmla="*/ 223173 h 923906"/>
                  <a:gd name="connsiteX4" fmla="*/ 914398 w 914398"/>
                  <a:gd name="connsiteY4" fmla="*/ 349269 h 923906"/>
                  <a:gd name="connsiteX5" fmla="*/ 772813 w 914398"/>
                  <a:gd name="connsiteY5" fmla="*/ 613293 h 923906"/>
                  <a:gd name="connsiteX6" fmla="*/ 739764 w 914398"/>
                  <a:gd name="connsiteY6" fmla="*/ 914398 h 923906"/>
                  <a:gd name="connsiteX7" fmla="*/ 457199 w 914398"/>
                  <a:gd name="connsiteY7" fmla="*/ 854400 h 923906"/>
                  <a:gd name="connsiteX8" fmla="*/ 174634 w 914398"/>
                  <a:gd name="connsiteY8" fmla="*/ 914398 h 923906"/>
                  <a:gd name="connsiteX9" fmla="*/ 141585 w 914398"/>
                  <a:gd name="connsiteY9" fmla="*/ 613293 h 923906"/>
                  <a:gd name="connsiteX10" fmla="*/ 0 w 914398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18524" h="923906">
                    <a:moveTo>
                      <a:pt x="2063" y="349269"/>
                    </a:moveTo>
                    <a:cubicBezTo>
                      <a:pt x="22155" y="284249"/>
                      <a:pt x="188002" y="281384"/>
                      <a:pt x="264202" y="223173"/>
                    </a:cubicBezTo>
                    <a:cubicBezTo>
                      <a:pt x="340402" y="164962"/>
                      <a:pt x="394242" y="0"/>
                      <a:pt x="459262" y="0"/>
                    </a:cubicBezTo>
                    <a:cubicBezTo>
                      <a:pt x="524282" y="0"/>
                      <a:pt x="578122" y="164962"/>
                      <a:pt x="654322" y="223173"/>
                    </a:cubicBezTo>
                    <a:cubicBezTo>
                      <a:pt x="730522" y="281384"/>
                      <a:pt x="896369" y="284249"/>
                      <a:pt x="916461" y="349269"/>
                    </a:cubicBezTo>
                    <a:cubicBezTo>
                      <a:pt x="936553" y="414289"/>
                      <a:pt x="803982" y="519105"/>
                      <a:pt x="774876" y="613293"/>
                    </a:cubicBezTo>
                    <a:cubicBezTo>
                      <a:pt x="745770" y="707481"/>
                      <a:pt x="794429" y="874213"/>
                      <a:pt x="741827" y="914398"/>
                    </a:cubicBezTo>
                    <a:cubicBezTo>
                      <a:pt x="689225" y="954583"/>
                      <a:pt x="553450" y="854400"/>
                      <a:pt x="459262" y="854400"/>
                    </a:cubicBezTo>
                    <a:cubicBezTo>
                      <a:pt x="365074" y="874399"/>
                      <a:pt x="257367" y="928196"/>
                      <a:pt x="176697" y="914398"/>
                    </a:cubicBezTo>
                    <a:cubicBezTo>
                      <a:pt x="96027" y="900600"/>
                      <a:pt x="172754" y="707481"/>
                      <a:pt x="143648" y="613293"/>
                    </a:cubicBezTo>
                    <a:cubicBezTo>
                      <a:pt x="114542" y="519105"/>
                      <a:pt x="-18029" y="414289"/>
                      <a:pt x="2063" y="349269"/>
                    </a:cubicBezTo>
                    <a:close/>
                  </a:path>
                </a:pathLst>
              </a:custGeom>
              <a:solidFill>
                <a:srgbClr val="C4EF39"/>
              </a:solidFill>
              <a:ln w="63500">
                <a:noFill/>
              </a:ln>
              <a:effectLst>
                <a:outerShdw blurRad="190500" dist="63500" dir="5400000" algn="t" rotWithShape="0">
                  <a:prstClr val="black">
                    <a:alpha val="2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baseline="-25000"/>
              </a:p>
            </p:txBody>
          </p:sp>
          <p:sp>
            <p:nvSpPr>
              <p:cNvPr id="66" name="五角星 2"/>
              <p:cNvSpPr/>
              <p:nvPr/>
            </p:nvSpPr>
            <p:spPr>
              <a:xfrm rot="20480842">
                <a:off x="7973451" y="5041848"/>
                <a:ext cx="1571083" cy="1580289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" fmla="*/ 0 w 914398"/>
                  <a:gd name="connsiteY0" fmla="*/ 349269 h 923906"/>
                  <a:gd name="connsiteX1" fmla="*/ 262139 w 914398"/>
                  <a:gd name="connsiteY1" fmla="*/ 223173 h 923906"/>
                  <a:gd name="connsiteX2" fmla="*/ 457199 w 914398"/>
                  <a:gd name="connsiteY2" fmla="*/ 0 h 923906"/>
                  <a:gd name="connsiteX3" fmla="*/ 652259 w 914398"/>
                  <a:gd name="connsiteY3" fmla="*/ 223173 h 923906"/>
                  <a:gd name="connsiteX4" fmla="*/ 914398 w 914398"/>
                  <a:gd name="connsiteY4" fmla="*/ 349269 h 923906"/>
                  <a:gd name="connsiteX5" fmla="*/ 772813 w 914398"/>
                  <a:gd name="connsiteY5" fmla="*/ 613293 h 923906"/>
                  <a:gd name="connsiteX6" fmla="*/ 739764 w 914398"/>
                  <a:gd name="connsiteY6" fmla="*/ 914398 h 923906"/>
                  <a:gd name="connsiteX7" fmla="*/ 457199 w 914398"/>
                  <a:gd name="connsiteY7" fmla="*/ 854400 h 923906"/>
                  <a:gd name="connsiteX8" fmla="*/ 174634 w 914398"/>
                  <a:gd name="connsiteY8" fmla="*/ 914398 h 923906"/>
                  <a:gd name="connsiteX9" fmla="*/ 141585 w 914398"/>
                  <a:gd name="connsiteY9" fmla="*/ 613293 h 923906"/>
                  <a:gd name="connsiteX10" fmla="*/ 0 w 914398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18524" h="923906">
                    <a:moveTo>
                      <a:pt x="2063" y="349269"/>
                    </a:moveTo>
                    <a:cubicBezTo>
                      <a:pt x="22155" y="284249"/>
                      <a:pt x="188002" y="281384"/>
                      <a:pt x="264202" y="223173"/>
                    </a:cubicBezTo>
                    <a:cubicBezTo>
                      <a:pt x="340402" y="164962"/>
                      <a:pt x="394242" y="0"/>
                      <a:pt x="459262" y="0"/>
                    </a:cubicBezTo>
                    <a:cubicBezTo>
                      <a:pt x="524282" y="0"/>
                      <a:pt x="578122" y="164962"/>
                      <a:pt x="654322" y="223173"/>
                    </a:cubicBezTo>
                    <a:cubicBezTo>
                      <a:pt x="730522" y="281384"/>
                      <a:pt x="896369" y="284249"/>
                      <a:pt x="916461" y="349269"/>
                    </a:cubicBezTo>
                    <a:cubicBezTo>
                      <a:pt x="936553" y="414289"/>
                      <a:pt x="803982" y="519105"/>
                      <a:pt x="774876" y="613293"/>
                    </a:cubicBezTo>
                    <a:cubicBezTo>
                      <a:pt x="745770" y="707481"/>
                      <a:pt x="794429" y="874213"/>
                      <a:pt x="741827" y="914398"/>
                    </a:cubicBezTo>
                    <a:cubicBezTo>
                      <a:pt x="689225" y="954583"/>
                      <a:pt x="553450" y="854400"/>
                      <a:pt x="459262" y="854400"/>
                    </a:cubicBezTo>
                    <a:cubicBezTo>
                      <a:pt x="365074" y="874399"/>
                      <a:pt x="257367" y="928196"/>
                      <a:pt x="176697" y="914398"/>
                    </a:cubicBezTo>
                    <a:cubicBezTo>
                      <a:pt x="96027" y="900600"/>
                      <a:pt x="172754" y="707481"/>
                      <a:pt x="143648" y="613293"/>
                    </a:cubicBezTo>
                    <a:cubicBezTo>
                      <a:pt x="114542" y="519105"/>
                      <a:pt x="-18029" y="414289"/>
                      <a:pt x="2063" y="349269"/>
                    </a:cubicBezTo>
                    <a:close/>
                  </a:path>
                </a:pathLst>
              </a:custGeom>
              <a:solidFill>
                <a:srgbClr val="FF8FA7"/>
              </a:solidFill>
              <a:ln w="25400">
                <a:solidFill>
                  <a:schemeClr val="bg1"/>
                </a:solidFill>
              </a:ln>
              <a:effectLst>
                <a:innerShdw blurRad="368300">
                  <a:srgbClr val="FF3B65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baseline="-25000"/>
              </a:p>
            </p:txBody>
          </p:sp>
        </p:grpSp>
        <p:sp>
          <p:nvSpPr>
            <p:cNvPr id="64" name="弧形 63"/>
            <p:cNvSpPr/>
            <p:nvPr/>
          </p:nvSpPr>
          <p:spPr>
            <a:xfrm rot="15881703">
              <a:off x="2988235" y="627531"/>
              <a:ext cx="197224" cy="197224"/>
            </a:xfrm>
            <a:prstGeom prst="arc">
              <a:avLst>
                <a:gd name="adj1" fmla="val 16200000"/>
                <a:gd name="adj2" fmla="val 20358260"/>
              </a:avLst>
            </a:prstGeom>
            <a:ln w="41275">
              <a:solidFill>
                <a:schemeClr val="bg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67" name="组合 66"/>
          <p:cNvGrpSpPr/>
          <p:nvPr/>
        </p:nvGrpSpPr>
        <p:grpSpPr>
          <a:xfrm rot="2224307">
            <a:off x="3069213" y="810008"/>
            <a:ext cx="592456" cy="581562"/>
            <a:chOff x="10646778" y="4753862"/>
            <a:chExt cx="751521" cy="737702"/>
          </a:xfrm>
        </p:grpSpPr>
        <p:sp>
          <p:nvSpPr>
            <p:cNvPr id="68" name="五角星 2"/>
            <p:cNvSpPr/>
            <p:nvPr/>
          </p:nvSpPr>
          <p:spPr>
            <a:xfrm rot="20227648" flipH="1">
              <a:off x="10648573" y="4753862"/>
              <a:ext cx="749726" cy="728735"/>
            </a:xfrm>
            <a:custGeom>
              <a:avLst/>
              <a:gdLst>
                <a:gd name="connsiteX0" fmla="*/ 1 w 914400"/>
                <a:gd name="connsiteY0" fmla="*/ 349269 h 914400"/>
                <a:gd name="connsiteX1" fmla="*/ 262140 w 914400"/>
                <a:gd name="connsiteY1" fmla="*/ 223173 h 914400"/>
                <a:gd name="connsiteX2" fmla="*/ 457200 w 914400"/>
                <a:gd name="connsiteY2" fmla="*/ 0 h 914400"/>
                <a:gd name="connsiteX3" fmla="*/ 652260 w 914400"/>
                <a:gd name="connsiteY3" fmla="*/ 223173 h 914400"/>
                <a:gd name="connsiteX4" fmla="*/ 914399 w 914400"/>
                <a:gd name="connsiteY4" fmla="*/ 349269 h 914400"/>
                <a:gd name="connsiteX5" fmla="*/ 772814 w 914400"/>
                <a:gd name="connsiteY5" fmla="*/ 613293 h 914400"/>
                <a:gd name="connsiteX6" fmla="*/ 739765 w 914400"/>
                <a:gd name="connsiteY6" fmla="*/ 914398 h 914400"/>
                <a:gd name="connsiteX7" fmla="*/ 457200 w 914400"/>
                <a:gd name="connsiteY7" fmla="*/ 854400 h 914400"/>
                <a:gd name="connsiteX8" fmla="*/ 174635 w 914400"/>
                <a:gd name="connsiteY8" fmla="*/ 914398 h 914400"/>
                <a:gd name="connsiteX9" fmla="*/ 141586 w 914400"/>
                <a:gd name="connsiteY9" fmla="*/ 613293 h 914400"/>
                <a:gd name="connsiteX10" fmla="*/ 1 w 914400"/>
                <a:gd name="connsiteY10" fmla="*/ 349269 h 914400"/>
                <a:gd name="connsiteX0" fmla="*/ 0 w 914398"/>
                <a:gd name="connsiteY0" fmla="*/ 349269 h 923906"/>
                <a:gd name="connsiteX1" fmla="*/ 262139 w 914398"/>
                <a:gd name="connsiteY1" fmla="*/ 223173 h 923906"/>
                <a:gd name="connsiteX2" fmla="*/ 457199 w 914398"/>
                <a:gd name="connsiteY2" fmla="*/ 0 h 923906"/>
                <a:gd name="connsiteX3" fmla="*/ 652259 w 914398"/>
                <a:gd name="connsiteY3" fmla="*/ 223173 h 923906"/>
                <a:gd name="connsiteX4" fmla="*/ 914398 w 914398"/>
                <a:gd name="connsiteY4" fmla="*/ 349269 h 923906"/>
                <a:gd name="connsiteX5" fmla="*/ 772813 w 914398"/>
                <a:gd name="connsiteY5" fmla="*/ 613293 h 923906"/>
                <a:gd name="connsiteX6" fmla="*/ 739764 w 914398"/>
                <a:gd name="connsiteY6" fmla="*/ 914398 h 923906"/>
                <a:gd name="connsiteX7" fmla="*/ 457199 w 914398"/>
                <a:gd name="connsiteY7" fmla="*/ 854400 h 923906"/>
                <a:gd name="connsiteX8" fmla="*/ 174634 w 914398"/>
                <a:gd name="connsiteY8" fmla="*/ 914398 h 923906"/>
                <a:gd name="connsiteX9" fmla="*/ 141585 w 914398"/>
                <a:gd name="connsiteY9" fmla="*/ 613293 h 923906"/>
                <a:gd name="connsiteX10" fmla="*/ 0 w 914398"/>
                <a:gd name="connsiteY10" fmla="*/ 349269 h 923906"/>
                <a:gd name="connsiteX0" fmla="*/ 0 w 916461"/>
                <a:gd name="connsiteY0" fmla="*/ 349269 h 923906"/>
                <a:gd name="connsiteX1" fmla="*/ 262139 w 916461"/>
                <a:gd name="connsiteY1" fmla="*/ 223173 h 923906"/>
                <a:gd name="connsiteX2" fmla="*/ 457199 w 916461"/>
                <a:gd name="connsiteY2" fmla="*/ 0 h 923906"/>
                <a:gd name="connsiteX3" fmla="*/ 652259 w 916461"/>
                <a:gd name="connsiteY3" fmla="*/ 223173 h 923906"/>
                <a:gd name="connsiteX4" fmla="*/ 914398 w 916461"/>
                <a:gd name="connsiteY4" fmla="*/ 349269 h 923906"/>
                <a:gd name="connsiteX5" fmla="*/ 772813 w 916461"/>
                <a:gd name="connsiteY5" fmla="*/ 613293 h 923906"/>
                <a:gd name="connsiteX6" fmla="*/ 739764 w 916461"/>
                <a:gd name="connsiteY6" fmla="*/ 914398 h 923906"/>
                <a:gd name="connsiteX7" fmla="*/ 457199 w 916461"/>
                <a:gd name="connsiteY7" fmla="*/ 854400 h 923906"/>
                <a:gd name="connsiteX8" fmla="*/ 174634 w 916461"/>
                <a:gd name="connsiteY8" fmla="*/ 914398 h 923906"/>
                <a:gd name="connsiteX9" fmla="*/ 141585 w 916461"/>
                <a:gd name="connsiteY9" fmla="*/ 613293 h 923906"/>
                <a:gd name="connsiteX10" fmla="*/ 0 w 916461"/>
                <a:gd name="connsiteY10" fmla="*/ 349269 h 923906"/>
                <a:gd name="connsiteX0" fmla="*/ 0 w 916461"/>
                <a:gd name="connsiteY0" fmla="*/ 349269 h 923906"/>
                <a:gd name="connsiteX1" fmla="*/ 262139 w 916461"/>
                <a:gd name="connsiteY1" fmla="*/ 223173 h 923906"/>
                <a:gd name="connsiteX2" fmla="*/ 457199 w 916461"/>
                <a:gd name="connsiteY2" fmla="*/ 0 h 923906"/>
                <a:gd name="connsiteX3" fmla="*/ 652259 w 916461"/>
                <a:gd name="connsiteY3" fmla="*/ 223173 h 923906"/>
                <a:gd name="connsiteX4" fmla="*/ 914398 w 916461"/>
                <a:gd name="connsiteY4" fmla="*/ 349269 h 923906"/>
                <a:gd name="connsiteX5" fmla="*/ 772813 w 916461"/>
                <a:gd name="connsiteY5" fmla="*/ 613293 h 923906"/>
                <a:gd name="connsiteX6" fmla="*/ 739764 w 916461"/>
                <a:gd name="connsiteY6" fmla="*/ 914398 h 923906"/>
                <a:gd name="connsiteX7" fmla="*/ 457199 w 916461"/>
                <a:gd name="connsiteY7" fmla="*/ 854400 h 923906"/>
                <a:gd name="connsiteX8" fmla="*/ 174634 w 916461"/>
                <a:gd name="connsiteY8" fmla="*/ 914398 h 923906"/>
                <a:gd name="connsiteX9" fmla="*/ 141585 w 916461"/>
                <a:gd name="connsiteY9" fmla="*/ 613293 h 923906"/>
                <a:gd name="connsiteX10" fmla="*/ 0 w 916461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18524" h="923906">
                  <a:moveTo>
                    <a:pt x="2063" y="349269"/>
                  </a:moveTo>
                  <a:cubicBezTo>
                    <a:pt x="22155" y="284249"/>
                    <a:pt x="188002" y="281384"/>
                    <a:pt x="264202" y="223173"/>
                  </a:cubicBezTo>
                  <a:cubicBezTo>
                    <a:pt x="340402" y="164962"/>
                    <a:pt x="394242" y="0"/>
                    <a:pt x="459262" y="0"/>
                  </a:cubicBezTo>
                  <a:cubicBezTo>
                    <a:pt x="524282" y="0"/>
                    <a:pt x="578122" y="164962"/>
                    <a:pt x="654322" y="223173"/>
                  </a:cubicBezTo>
                  <a:cubicBezTo>
                    <a:pt x="730522" y="281384"/>
                    <a:pt x="896369" y="284249"/>
                    <a:pt x="916461" y="349269"/>
                  </a:cubicBezTo>
                  <a:cubicBezTo>
                    <a:pt x="936553" y="414289"/>
                    <a:pt x="803982" y="519105"/>
                    <a:pt x="774876" y="613293"/>
                  </a:cubicBezTo>
                  <a:cubicBezTo>
                    <a:pt x="745770" y="707481"/>
                    <a:pt x="794429" y="874213"/>
                    <a:pt x="741827" y="914398"/>
                  </a:cubicBezTo>
                  <a:cubicBezTo>
                    <a:pt x="689225" y="954583"/>
                    <a:pt x="553450" y="854400"/>
                    <a:pt x="459262" y="854400"/>
                  </a:cubicBezTo>
                  <a:cubicBezTo>
                    <a:pt x="365074" y="874399"/>
                    <a:pt x="257367" y="928196"/>
                    <a:pt x="176697" y="914398"/>
                  </a:cubicBezTo>
                  <a:cubicBezTo>
                    <a:pt x="96027" y="900600"/>
                    <a:pt x="172754" y="707481"/>
                    <a:pt x="143648" y="613293"/>
                  </a:cubicBezTo>
                  <a:cubicBezTo>
                    <a:pt x="114542" y="519105"/>
                    <a:pt x="-18029" y="414289"/>
                    <a:pt x="2063" y="349269"/>
                  </a:cubicBezTo>
                  <a:close/>
                </a:path>
              </a:pathLst>
            </a:custGeom>
            <a:solidFill>
              <a:schemeClr val="bg1"/>
            </a:solidFill>
            <a:ln w="15875">
              <a:noFill/>
            </a:ln>
            <a:effectLst>
              <a:outerShdw blurRad="76200" dist="50800" dir="5400000" algn="t" rotWithShape="0">
                <a:prstClr val="black">
                  <a:alpha val="1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69" name="组合 68"/>
            <p:cNvGrpSpPr/>
            <p:nvPr/>
          </p:nvGrpSpPr>
          <p:grpSpPr>
            <a:xfrm>
              <a:off x="10646778" y="4762829"/>
              <a:ext cx="749726" cy="728735"/>
              <a:chOff x="11012539" y="4493889"/>
              <a:chExt cx="749726" cy="728735"/>
            </a:xfrm>
          </p:grpSpPr>
          <p:sp>
            <p:nvSpPr>
              <p:cNvPr id="70" name="五角星 2"/>
              <p:cNvSpPr/>
              <p:nvPr/>
            </p:nvSpPr>
            <p:spPr>
              <a:xfrm rot="20227648" flipH="1">
                <a:off x="11012539" y="4493889"/>
                <a:ext cx="749726" cy="728735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" fmla="*/ 0 w 914398"/>
                  <a:gd name="connsiteY0" fmla="*/ 349269 h 923906"/>
                  <a:gd name="connsiteX1" fmla="*/ 262139 w 914398"/>
                  <a:gd name="connsiteY1" fmla="*/ 223173 h 923906"/>
                  <a:gd name="connsiteX2" fmla="*/ 457199 w 914398"/>
                  <a:gd name="connsiteY2" fmla="*/ 0 h 923906"/>
                  <a:gd name="connsiteX3" fmla="*/ 652259 w 914398"/>
                  <a:gd name="connsiteY3" fmla="*/ 223173 h 923906"/>
                  <a:gd name="connsiteX4" fmla="*/ 914398 w 914398"/>
                  <a:gd name="connsiteY4" fmla="*/ 349269 h 923906"/>
                  <a:gd name="connsiteX5" fmla="*/ 772813 w 914398"/>
                  <a:gd name="connsiteY5" fmla="*/ 613293 h 923906"/>
                  <a:gd name="connsiteX6" fmla="*/ 739764 w 914398"/>
                  <a:gd name="connsiteY6" fmla="*/ 914398 h 923906"/>
                  <a:gd name="connsiteX7" fmla="*/ 457199 w 914398"/>
                  <a:gd name="connsiteY7" fmla="*/ 854400 h 923906"/>
                  <a:gd name="connsiteX8" fmla="*/ 174634 w 914398"/>
                  <a:gd name="connsiteY8" fmla="*/ 914398 h 923906"/>
                  <a:gd name="connsiteX9" fmla="*/ 141585 w 914398"/>
                  <a:gd name="connsiteY9" fmla="*/ 613293 h 923906"/>
                  <a:gd name="connsiteX10" fmla="*/ 0 w 914398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18524" h="923906">
                    <a:moveTo>
                      <a:pt x="2063" y="349269"/>
                    </a:moveTo>
                    <a:cubicBezTo>
                      <a:pt x="22155" y="284249"/>
                      <a:pt x="188002" y="281384"/>
                      <a:pt x="264202" y="223173"/>
                    </a:cubicBezTo>
                    <a:cubicBezTo>
                      <a:pt x="340402" y="164962"/>
                      <a:pt x="394242" y="0"/>
                      <a:pt x="459262" y="0"/>
                    </a:cubicBezTo>
                    <a:cubicBezTo>
                      <a:pt x="524282" y="0"/>
                      <a:pt x="578122" y="164962"/>
                      <a:pt x="654322" y="223173"/>
                    </a:cubicBezTo>
                    <a:cubicBezTo>
                      <a:pt x="730522" y="281384"/>
                      <a:pt x="896369" y="284249"/>
                      <a:pt x="916461" y="349269"/>
                    </a:cubicBezTo>
                    <a:cubicBezTo>
                      <a:pt x="936553" y="414289"/>
                      <a:pt x="803982" y="519105"/>
                      <a:pt x="774876" y="613293"/>
                    </a:cubicBezTo>
                    <a:cubicBezTo>
                      <a:pt x="745770" y="707481"/>
                      <a:pt x="794429" y="874213"/>
                      <a:pt x="741827" y="914398"/>
                    </a:cubicBezTo>
                    <a:cubicBezTo>
                      <a:pt x="689225" y="954583"/>
                      <a:pt x="553450" y="854400"/>
                      <a:pt x="459262" y="854400"/>
                    </a:cubicBezTo>
                    <a:cubicBezTo>
                      <a:pt x="365074" y="874399"/>
                      <a:pt x="257367" y="928196"/>
                      <a:pt x="176697" y="914398"/>
                    </a:cubicBezTo>
                    <a:cubicBezTo>
                      <a:pt x="96027" y="900600"/>
                      <a:pt x="172754" y="707481"/>
                      <a:pt x="143648" y="613293"/>
                    </a:cubicBezTo>
                    <a:cubicBezTo>
                      <a:pt x="114542" y="519105"/>
                      <a:pt x="-18029" y="414289"/>
                      <a:pt x="2063" y="349269"/>
                    </a:cubicBezTo>
                    <a:close/>
                  </a:path>
                </a:pathLst>
              </a:custGeom>
              <a:solidFill>
                <a:srgbClr val="FFFF00"/>
              </a:solidFill>
              <a:ln w="15875">
                <a:solidFill>
                  <a:srgbClr val="FFFF00"/>
                </a:solidFill>
              </a:ln>
              <a:effectLst>
                <a:innerShdw blurRad="292100">
                  <a:srgbClr val="FFC000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1" name="五角星 2"/>
              <p:cNvSpPr/>
              <p:nvPr/>
            </p:nvSpPr>
            <p:spPr>
              <a:xfrm rot="20424262">
                <a:off x="11046365" y="4655056"/>
                <a:ext cx="290576" cy="221980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" fmla="*/ 0 w 914398"/>
                  <a:gd name="connsiteY0" fmla="*/ 349269 h 923906"/>
                  <a:gd name="connsiteX1" fmla="*/ 262139 w 914398"/>
                  <a:gd name="connsiteY1" fmla="*/ 223173 h 923906"/>
                  <a:gd name="connsiteX2" fmla="*/ 457199 w 914398"/>
                  <a:gd name="connsiteY2" fmla="*/ 0 h 923906"/>
                  <a:gd name="connsiteX3" fmla="*/ 652259 w 914398"/>
                  <a:gd name="connsiteY3" fmla="*/ 223173 h 923906"/>
                  <a:gd name="connsiteX4" fmla="*/ 914398 w 914398"/>
                  <a:gd name="connsiteY4" fmla="*/ 349269 h 923906"/>
                  <a:gd name="connsiteX5" fmla="*/ 772813 w 914398"/>
                  <a:gd name="connsiteY5" fmla="*/ 613293 h 923906"/>
                  <a:gd name="connsiteX6" fmla="*/ 739764 w 914398"/>
                  <a:gd name="connsiteY6" fmla="*/ 914398 h 923906"/>
                  <a:gd name="connsiteX7" fmla="*/ 457199 w 914398"/>
                  <a:gd name="connsiteY7" fmla="*/ 854400 h 923906"/>
                  <a:gd name="connsiteX8" fmla="*/ 174634 w 914398"/>
                  <a:gd name="connsiteY8" fmla="*/ 914398 h 923906"/>
                  <a:gd name="connsiteX9" fmla="*/ 141585 w 914398"/>
                  <a:gd name="connsiteY9" fmla="*/ 613293 h 923906"/>
                  <a:gd name="connsiteX10" fmla="*/ 0 w 914398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654322 w 918524"/>
                  <a:gd name="connsiteY0" fmla="*/ 223173 h 923906"/>
                  <a:gd name="connsiteX1" fmla="*/ 916461 w 918524"/>
                  <a:gd name="connsiteY1" fmla="*/ 349269 h 923906"/>
                  <a:gd name="connsiteX2" fmla="*/ 774876 w 918524"/>
                  <a:gd name="connsiteY2" fmla="*/ 613293 h 923906"/>
                  <a:gd name="connsiteX3" fmla="*/ 741827 w 918524"/>
                  <a:gd name="connsiteY3" fmla="*/ 914398 h 923906"/>
                  <a:gd name="connsiteX4" fmla="*/ 459262 w 918524"/>
                  <a:gd name="connsiteY4" fmla="*/ 854400 h 923906"/>
                  <a:gd name="connsiteX5" fmla="*/ 176697 w 918524"/>
                  <a:gd name="connsiteY5" fmla="*/ 914398 h 923906"/>
                  <a:gd name="connsiteX6" fmla="*/ 143648 w 918524"/>
                  <a:gd name="connsiteY6" fmla="*/ 613293 h 923906"/>
                  <a:gd name="connsiteX7" fmla="*/ 2063 w 918524"/>
                  <a:gd name="connsiteY7" fmla="*/ 349269 h 923906"/>
                  <a:gd name="connsiteX8" fmla="*/ 264202 w 918524"/>
                  <a:gd name="connsiteY8" fmla="*/ 223173 h 923906"/>
                  <a:gd name="connsiteX9" fmla="*/ 459262 w 918524"/>
                  <a:gd name="connsiteY9" fmla="*/ 0 h 923906"/>
                  <a:gd name="connsiteX10" fmla="*/ 715845 w 918524"/>
                  <a:gd name="connsiteY10" fmla="*/ 284696 h 923906"/>
                  <a:gd name="connsiteX0" fmla="*/ 916461 w 918524"/>
                  <a:gd name="connsiteY0" fmla="*/ 349269 h 923906"/>
                  <a:gd name="connsiteX1" fmla="*/ 774876 w 918524"/>
                  <a:gd name="connsiteY1" fmla="*/ 613293 h 923906"/>
                  <a:gd name="connsiteX2" fmla="*/ 741827 w 918524"/>
                  <a:gd name="connsiteY2" fmla="*/ 914398 h 923906"/>
                  <a:gd name="connsiteX3" fmla="*/ 459262 w 918524"/>
                  <a:gd name="connsiteY3" fmla="*/ 854400 h 923906"/>
                  <a:gd name="connsiteX4" fmla="*/ 176697 w 918524"/>
                  <a:gd name="connsiteY4" fmla="*/ 914398 h 923906"/>
                  <a:gd name="connsiteX5" fmla="*/ 143648 w 918524"/>
                  <a:gd name="connsiteY5" fmla="*/ 613293 h 923906"/>
                  <a:gd name="connsiteX6" fmla="*/ 2063 w 918524"/>
                  <a:gd name="connsiteY6" fmla="*/ 349269 h 923906"/>
                  <a:gd name="connsiteX7" fmla="*/ 264202 w 918524"/>
                  <a:gd name="connsiteY7" fmla="*/ 223173 h 923906"/>
                  <a:gd name="connsiteX8" fmla="*/ 459262 w 918524"/>
                  <a:gd name="connsiteY8" fmla="*/ 0 h 923906"/>
                  <a:gd name="connsiteX9" fmla="*/ 715845 w 918524"/>
                  <a:gd name="connsiteY9" fmla="*/ 284696 h 923906"/>
                  <a:gd name="connsiteX0" fmla="*/ 774876 w 774876"/>
                  <a:gd name="connsiteY0" fmla="*/ 613293 h 923906"/>
                  <a:gd name="connsiteX1" fmla="*/ 741827 w 774876"/>
                  <a:gd name="connsiteY1" fmla="*/ 914398 h 923906"/>
                  <a:gd name="connsiteX2" fmla="*/ 459262 w 774876"/>
                  <a:gd name="connsiteY2" fmla="*/ 854400 h 923906"/>
                  <a:gd name="connsiteX3" fmla="*/ 176697 w 774876"/>
                  <a:gd name="connsiteY3" fmla="*/ 914398 h 923906"/>
                  <a:gd name="connsiteX4" fmla="*/ 143648 w 774876"/>
                  <a:gd name="connsiteY4" fmla="*/ 613293 h 923906"/>
                  <a:gd name="connsiteX5" fmla="*/ 2063 w 774876"/>
                  <a:gd name="connsiteY5" fmla="*/ 349269 h 923906"/>
                  <a:gd name="connsiteX6" fmla="*/ 264202 w 774876"/>
                  <a:gd name="connsiteY6" fmla="*/ 223173 h 923906"/>
                  <a:gd name="connsiteX7" fmla="*/ 459262 w 774876"/>
                  <a:gd name="connsiteY7" fmla="*/ 0 h 923906"/>
                  <a:gd name="connsiteX8" fmla="*/ 715845 w 774876"/>
                  <a:gd name="connsiteY8" fmla="*/ 284696 h 923906"/>
                  <a:gd name="connsiteX0" fmla="*/ 741827 w 741827"/>
                  <a:gd name="connsiteY0" fmla="*/ 914398 h 923906"/>
                  <a:gd name="connsiteX1" fmla="*/ 459262 w 741827"/>
                  <a:gd name="connsiteY1" fmla="*/ 854400 h 923906"/>
                  <a:gd name="connsiteX2" fmla="*/ 176697 w 741827"/>
                  <a:gd name="connsiteY2" fmla="*/ 914398 h 923906"/>
                  <a:gd name="connsiteX3" fmla="*/ 143648 w 741827"/>
                  <a:gd name="connsiteY3" fmla="*/ 613293 h 923906"/>
                  <a:gd name="connsiteX4" fmla="*/ 2063 w 741827"/>
                  <a:gd name="connsiteY4" fmla="*/ 349269 h 923906"/>
                  <a:gd name="connsiteX5" fmla="*/ 264202 w 741827"/>
                  <a:gd name="connsiteY5" fmla="*/ 223173 h 923906"/>
                  <a:gd name="connsiteX6" fmla="*/ 459262 w 741827"/>
                  <a:gd name="connsiteY6" fmla="*/ 0 h 923906"/>
                  <a:gd name="connsiteX7" fmla="*/ 715845 w 741827"/>
                  <a:gd name="connsiteY7" fmla="*/ 284696 h 923906"/>
                  <a:gd name="connsiteX0" fmla="*/ 459262 w 715845"/>
                  <a:gd name="connsiteY0" fmla="*/ 854400 h 916632"/>
                  <a:gd name="connsiteX1" fmla="*/ 176697 w 715845"/>
                  <a:gd name="connsiteY1" fmla="*/ 914398 h 916632"/>
                  <a:gd name="connsiteX2" fmla="*/ 143648 w 715845"/>
                  <a:gd name="connsiteY2" fmla="*/ 613293 h 916632"/>
                  <a:gd name="connsiteX3" fmla="*/ 2063 w 715845"/>
                  <a:gd name="connsiteY3" fmla="*/ 349269 h 916632"/>
                  <a:gd name="connsiteX4" fmla="*/ 264202 w 715845"/>
                  <a:gd name="connsiteY4" fmla="*/ 223173 h 916632"/>
                  <a:gd name="connsiteX5" fmla="*/ 459262 w 715845"/>
                  <a:gd name="connsiteY5" fmla="*/ 0 h 916632"/>
                  <a:gd name="connsiteX6" fmla="*/ 715845 w 715845"/>
                  <a:gd name="connsiteY6" fmla="*/ 284696 h 916632"/>
                  <a:gd name="connsiteX0" fmla="*/ 176697 w 715845"/>
                  <a:gd name="connsiteY0" fmla="*/ 914398 h 914398"/>
                  <a:gd name="connsiteX1" fmla="*/ 143648 w 715845"/>
                  <a:gd name="connsiteY1" fmla="*/ 613293 h 914398"/>
                  <a:gd name="connsiteX2" fmla="*/ 2063 w 715845"/>
                  <a:gd name="connsiteY2" fmla="*/ 349269 h 914398"/>
                  <a:gd name="connsiteX3" fmla="*/ 264202 w 715845"/>
                  <a:gd name="connsiteY3" fmla="*/ 223173 h 914398"/>
                  <a:gd name="connsiteX4" fmla="*/ 459262 w 715845"/>
                  <a:gd name="connsiteY4" fmla="*/ 0 h 914398"/>
                  <a:gd name="connsiteX5" fmla="*/ 715845 w 715845"/>
                  <a:gd name="connsiteY5" fmla="*/ 284696 h 914398"/>
                  <a:gd name="connsiteX0" fmla="*/ 143648 w 715845"/>
                  <a:gd name="connsiteY0" fmla="*/ 613293 h 613293"/>
                  <a:gd name="connsiteX1" fmla="*/ 2063 w 715845"/>
                  <a:gd name="connsiteY1" fmla="*/ 349269 h 613293"/>
                  <a:gd name="connsiteX2" fmla="*/ 264202 w 715845"/>
                  <a:gd name="connsiteY2" fmla="*/ 223173 h 613293"/>
                  <a:gd name="connsiteX3" fmla="*/ 459262 w 715845"/>
                  <a:gd name="connsiteY3" fmla="*/ 0 h 613293"/>
                  <a:gd name="connsiteX4" fmla="*/ 715845 w 715845"/>
                  <a:gd name="connsiteY4" fmla="*/ 284696 h 613293"/>
                  <a:gd name="connsiteX0" fmla="*/ 0 w 713782"/>
                  <a:gd name="connsiteY0" fmla="*/ 349269 h 349269"/>
                  <a:gd name="connsiteX1" fmla="*/ 262139 w 713782"/>
                  <a:gd name="connsiteY1" fmla="*/ 223173 h 349269"/>
                  <a:gd name="connsiteX2" fmla="*/ 457199 w 713782"/>
                  <a:gd name="connsiteY2" fmla="*/ 0 h 349269"/>
                  <a:gd name="connsiteX3" fmla="*/ 713782 w 713782"/>
                  <a:gd name="connsiteY3" fmla="*/ 284696 h 349269"/>
                  <a:gd name="connsiteX0" fmla="*/ 0 w 457199"/>
                  <a:gd name="connsiteY0" fmla="*/ 349269 h 349269"/>
                  <a:gd name="connsiteX1" fmla="*/ 262139 w 457199"/>
                  <a:gd name="connsiteY1" fmla="*/ 223173 h 349269"/>
                  <a:gd name="connsiteX2" fmla="*/ 457199 w 457199"/>
                  <a:gd name="connsiteY2" fmla="*/ 0 h 349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57199" h="349269">
                    <a:moveTo>
                      <a:pt x="0" y="349269"/>
                    </a:moveTo>
                    <a:cubicBezTo>
                      <a:pt x="20092" y="284249"/>
                      <a:pt x="185939" y="281384"/>
                      <a:pt x="262139" y="223173"/>
                    </a:cubicBezTo>
                    <a:cubicBezTo>
                      <a:pt x="338339" y="164962"/>
                      <a:pt x="392179" y="0"/>
                      <a:pt x="457199" y="0"/>
                    </a:cubicBezTo>
                  </a:path>
                </a:pathLst>
              </a:custGeom>
              <a:noFill/>
              <a:ln w="28575" cap="rnd">
                <a:solidFill>
                  <a:schemeClr val="bg1">
                    <a:alpha val="89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2" name="五角星 2"/>
              <p:cNvSpPr/>
              <p:nvPr/>
            </p:nvSpPr>
            <p:spPr>
              <a:xfrm rot="6997346">
                <a:off x="11587935" y="4901938"/>
                <a:ext cx="128719" cy="147271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" fmla="*/ 0 w 914398"/>
                  <a:gd name="connsiteY0" fmla="*/ 349269 h 923906"/>
                  <a:gd name="connsiteX1" fmla="*/ 262139 w 914398"/>
                  <a:gd name="connsiteY1" fmla="*/ 223173 h 923906"/>
                  <a:gd name="connsiteX2" fmla="*/ 457199 w 914398"/>
                  <a:gd name="connsiteY2" fmla="*/ 0 h 923906"/>
                  <a:gd name="connsiteX3" fmla="*/ 652259 w 914398"/>
                  <a:gd name="connsiteY3" fmla="*/ 223173 h 923906"/>
                  <a:gd name="connsiteX4" fmla="*/ 914398 w 914398"/>
                  <a:gd name="connsiteY4" fmla="*/ 349269 h 923906"/>
                  <a:gd name="connsiteX5" fmla="*/ 772813 w 914398"/>
                  <a:gd name="connsiteY5" fmla="*/ 613293 h 923906"/>
                  <a:gd name="connsiteX6" fmla="*/ 739764 w 914398"/>
                  <a:gd name="connsiteY6" fmla="*/ 914398 h 923906"/>
                  <a:gd name="connsiteX7" fmla="*/ 457199 w 914398"/>
                  <a:gd name="connsiteY7" fmla="*/ 854400 h 923906"/>
                  <a:gd name="connsiteX8" fmla="*/ 174634 w 914398"/>
                  <a:gd name="connsiteY8" fmla="*/ 914398 h 923906"/>
                  <a:gd name="connsiteX9" fmla="*/ 141585 w 914398"/>
                  <a:gd name="connsiteY9" fmla="*/ 613293 h 923906"/>
                  <a:gd name="connsiteX10" fmla="*/ 0 w 914398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654322 w 918524"/>
                  <a:gd name="connsiteY0" fmla="*/ 223173 h 923906"/>
                  <a:gd name="connsiteX1" fmla="*/ 916461 w 918524"/>
                  <a:gd name="connsiteY1" fmla="*/ 349269 h 923906"/>
                  <a:gd name="connsiteX2" fmla="*/ 774876 w 918524"/>
                  <a:gd name="connsiteY2" fmla="*/ 613293 h 923906"/>
                  <a:gd name="connsiteX3" fmla="*/ 741827 w 918524"/>
                  <a:gd name="connsiteY3" fmla="*/ 914398 h 923906"/>
                  <a:gd name="connsiteX4" fmla="*/ 459262 w 918524"/>
                  <a:gd name="connsiteY4" fmla="*/ 854400 h 923906"/>
                  <a:gd name="connsiteX5" fmla="*/ 176697 w 918524"/>
                  <a:gd name="connsiteY5" fmla="*/ 914398 h 923906"/>
                  <a:gd name="connsiteX6" fmla="*/ 143648 w 918524"/>
                  <a:gd name="connsiteY6" fmla="*/ 613293 h 923906"/>
                  <a:gd name="connsiteX7" fmla="*/ 2063 w 918524"/>
                  <a:gd name="connsiteY7" fmla="*/ 349269 h 923906"/>
                  <a:gd name="connsiteX8" fmla="*/ 264202 w 918524"/>
                  <a:gd name="connsiteY8" fmla="*/ 223173 h 923906"/>
                  <a:gd name="connsiteX9" fmla="*/ 459262 w 918524"/>
                  <a:gd name="connsiteY9" fmla="*/ 0 h 923906"/>
                  <a:gd name="connsiteX10" fmla="*/ 715845 w 918524"/>
                  <a:gd name="connsiteY10" fmla="*/ 284696 h 923906"/>
                  <a:gd name="connsiteX0" fmla="*/ 916461 w 918524"/>
                  <a:gd name="connsiteY0" fmla="*/ 349269 h 923906"/>
                  <a:gd name="connsiteX1" fmla="*/ 774876 w 918524"/>
                  <a:gd name="connsiteY1" fmla="*/ 613293 h 923906"/>
                  <a:gd name="connsiteX2" fmla="*/ 741827 w 918524"/>
                  <a:gd name="connsiteY2" fmla="*/ 914398 h 923906"/>
                  <a:gd name="connsiteX3" fmla="*/ 459262 w 918524"/>
                  <a:gd name="connsiteY3" fmla="*/ 854400 h 923906"/>
                  <a:gd name="connsiteX4" fmla="*/ 176697 w 918524"/>
                  <a:gd name="connsiteY4" fmla="*/ 914398 h 923906"/>
                  <a:gd name="connsiteX5" fmla="*/ 143648 w 918524"/>
                  <a:gd name="connsiteY5" fmla="*/ 613293 h 923906"/>
                  <a:gd name="connsiteX6" fmla="*/ 2063 w 918524"/>
                  <a:gd name="connsiteY6" fmla="*/ 349269 h 923906"/>
                  <a:gd name="connsiteX7" fmla="*/ 264202 w 918524"/>
                  <a:gd name="connsiteY7" fmla="*/ 223173 h 923906"/>
                  <a:gd name="connsiteX8" fmla="*/ 459262 w 918524"/>
                  <a:gd name="connsiteY8" fmla="*/ 0 h 923906"/>
                  <a:gd name="connsiteX9" fmla="*/ 715845 w 918524"/>
                  <a:gd name="connsiteY9" fmla="*/ 284696 h 923906"/>
                  <a:gd name="connsiteX0" fmla="*/ 774876 w 774876"/>
                  <a:gd name="connsiteY0" fmla="*/ 613293 h 923906"/>
                  <a:gd name="connsiteX1" fmla="*/ 741827 w 774876"/>
                  <a:gd name="connsiteY1" fmla="*/ 914398 h 923906"/>
                  <a:gd name="connsiteX2" fmla="*/ 459262 w 774876"/>
                  <a:gd name="connsiteY2" fmla="*/ 854400 h 923906"/>
                  <a:gd name="connsiteX3" fmla="*/ 176697 w 774876"/>
                  <a:gd name="connsiteY3" fmla="*/ 914398 h 923906"/>
                  <a:gd name="connsiteX4" fmla="*/ 143648 w 774876"/>
                  <a:gd name="connsiteY4" fmla="*/ 613293 h 923906"/>
                  <a:gd name="connsiteX5" fmla="*/ 2063 w 774876"/>
                  <a:gd name="connsiteY5" fmla="*/ 349269 h 923906"/>
                  <a:gd name="connsiteX6" fmla="*/ 264202 w 774876"/>
                  <a:gd name="connsiteY6" fmla="*/ 223173 h 923906"/>
                  <a:gd name="connsiteX7" fmla="*/ 459262 w 774876"/>
                  <a:gd name="connsiteY7" fmla="*/ 0 h 923906"/>
                  <a:gd name="connsiteX8" fmla="*/ 715845 w 774876"/>
                  <a:gd name="connsiteY8" fmla="*/ 284696 h 923906"/>
                  <a:gd name="connsiteX0" fmla="*/ 741827 w 741827"/>
                  <a:gd name="connsiteY0" fmla="*/ 914398 h 923906"/>
                  <a:gd name="connsiteX1" fmla="*/ 459262 w 741827"/>
                  <a:gd name="connsiteY1" fmla="*/ 854400 h 923906"/>
                  <a:gd name="connsiteX2" fmla="*/ 176697 w 741827"/>
                  <a:gd name="connsiteY2" fmla="*/ 914398 h 923906"/>
                  <a:gd name="connsiteX3" fmla="*/ 143648 w 741827"/>
                  <a:gd name="connsiteY3" fmla="*/ 613293 h 923906"/>
                  <a:gd name="connsiteX4" fmla="*/ 2063 w 741827"/>
                  <a:gd name="connsiteY4" fmla="*/ 349269 h 923906"/>
                  <a:gd name="connsiteX5" fmla="*/ 264202 w 741827"/>
                  <a:gd name="connsiteY5" fmla="*/ 223173 h 923906"/>
                  <a:gd name="connsiteX6" fmla="*/ 459262 w 741827"/>
                  <a:gd name="connsiteY6" fmla="*/ 0 h 923906"/>
                  <a:gd name="connsiteX7" fmla="*/ 715845 w 741827"/>
                  <a:gd name="connsiteY7" fmla="*/ 284696 h 923906"/>
                  <a:gd name="connsiteX0" fmla="*/ 459262 w 715845"/>
                  <a:gd name="connsiteY0" fmla="*/ 854400 h 916632"/>
                  <a:gd name="connsiteX1" fmla="*/ 176697 w 715845"/>
                  <a:gd name="connsiteY1" fmla="*/ 914398 h 916632"/>
                  <a:gd name="connsiteX2" fmla="*/ 143648 w 715845"/>
                  <a:gd name="connsiteY2" fmla="*/ 613293 h 916632"/>
                  <a:gd name="connsiteX3" fmla="*/ 2063 w 715845"/>
                  <a:gd name="connsiteY3" fmla="*/ 349269 h 916632"/>
                  <a:gd name="connsiteX4" fmla="*/ 264202 w 715845"/>
                  <a:gd name="connsiteY4" fmla="*/ 223173 h 916632"/>
                  <a:gd name="connsiteX5" fmla="*/ 459262 w 715845"/>
                  <a:gd name="connsiteY5" fmla="*/ 0 h 916632"/>
                  <a:gd name="connsiteX6" fmla="*/ 715845 w 715845"/>
                  <a:gd name="connsiteY6" fmla="*/ 284696 h 916632"/>
                  <a:gd name="connsiteX0" fmla="*/ 176697 w 715845"/>
                  <a:gd name="connsiteY0" fmla="*/ 914398 h 914398"/>
                  <a:gd name="connsiteX1" fmla="*/ 143648 w 715845"/>
                  <a:gd name="connsiteY1" fmla="*/ 613293 h 914398"/>
                  <a:gd name="connsiteX2" fmla="*/ 2063 w 715845"/>
                  <a:gd name="connsiteY2" fmla="*/ 349269 h 914398"/>
                  <a:gd name="connsiteX3" fmla="*/ 264202 w 715845"/>
                  <a:gd name="connsiteY3" fmla="*/ 223173 h 914398"/>
                  <a:gd name="connsiteX4" fmla="*/ 459262 w 715845"/>
                  <a:gd name="connsiteY4" fmla="*/ 0 h 914398"/>
                  <a:gd name="connsiteX5" fmla="*/ 715845 w 715845"/>
                  <a:gd name="connsiteY5" fmla="*/ 284696 h 914398"/>
                  <a:gd name="connsiteX0" fmla="*/ 143648 w 715845"/>
                  <a:gd name="connsiteY0" fmla="*/ 613293 h 613293"/>
                  <a:gd name="connsiteX1" fmla="*/ 2063 w 715845"/>
                  <a:gd name="connsiteY1" fmla="*/ 349269 h 613293"/>
                  <a:gd name="connsiteX2" fmla="*/ 264202 w 715845"/>
                  <a:gd name="connsiteY2" fmla="*/ 223173 h 613293"/>
                  <a:gd name="connsiteX3" fmla="*/ 459262 w 715845"/>
                  <a:gd name="connsiteY3" fmla="*/ 0 h 613293"/>
                  <a:gd name="connsiteX4" fmla="*/ 715845 w 715845"/>
                  <a:gd name="connsiteY4" fmla="*/ 284696 h 613293"/>
                  <a:gd name="connsiteX0" fmla="*/ 0 w 713782"/>
                  <a:gd name="connsiteY0" fmla="*/ 349269 h 349269"/>
                  <a:gd name="connsiteX1" fmla="*/ 262139 w 713782"/>
                  <a:gd name="connsiteY1" fmla="*/ 223173 h 349269"/>
                  <a:gd name="connsiteX2" fmla="*/ 457199 w 713782"/>
                  <a:gd name="connsiteY2" fmla="*/ 0 h 349269"/>
                  <a:gd name="connsiteX3" fmla="*/ 713782 w 713782"/>
                  <a:gd name="connsiteY3" fmla="*/ 284696 h 349269"/>
                  <a:gd name="connsiteX0" fmla="*/ 0 w 457199"/>
                  <a:gd name="connsiteY0" fmla="*/ 349269 h 349269"/>
                  <a:gd name="connsiteX1" fmla="*/ 262139 w 457199"/>
                  <a:gd name="connsiteY1" fmla="*/ 223173 h 349269"/>
                  <a:gd name="connsiteX2" fmla="*/ 457199 w 457199"/>
                  <a:gd name="connsiteY2" fmla="*/ 0 h 349269"/>
                  <a:gd name="connsiteX0" fmla="*/ 0 w 195060"/>
                  <a:gd name="connsiteY0" fmla="*/ 223173 h 223173"/>
                  <a:gd name="connsiteX1" fmla="*/ 195060 w 195060"/>
                  <a:gd name="connsiteY1" fmla="*/ 0 h 2231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95060" h="223173">
                    <a:moveTo>
                      <a:pt x="0" y="223173"/>
                    </a:moveTo>
                    <a:cubicBezTo>
                      <a:pt x="76200" y="164962"/>
                      <a:pt x="130040" y="0"/>
                      <a:pt x="195060" y="0"/>
                    </a:cubicBezTo>
                  </a:path>
                </a:pathLst>
              </a:custGeom>
              <a:noFill/>
              <a:ln w="28575" cap="rnd">
                <a:solidFill>
                  <a:schemeClr val="bg1">
                    <a:alpha val="69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73" name="组合 72"/>
          <p:cNvGrpSpPr/>
          <p:nvPr/>
        </p:nvGrpSpPr>
        <p:grpSpPr>
          <a:xfrm rot="1562261">
            <a:off x="3961118" y="2592304"/>
            <a:ext cx="679899" cy="667396"/>
            <a:chOff x="10646778" y="4753862"/>
            <a:chExt cx="751521" cy="737702"/>
          </a:xfrm>
        </p:grpSpPr>
        <p:sp>
          <p:nvSpPr>
            <p:cNvPr id="74" name="五角星 2"/>
            <p:cNvSpPr/>
            <p:nvPr/>
          </p:nvSpPr>
          <p:spPr>
            <a:xfrm rot="20227648" flipH="1">
              <a:off x="10648573" y="4753862"/>
              <a:ext cx="749726" cy="728735"/>
            </a:xfrm>
            <a:custGeom>
              <a:avLst/>
              <a:gdLst>
                <a:gd name="connsiteX0" fmla="*/ 1 w 914400"/>
                <a:gd name="connsiteY0" fmla="*/ 349269 h 914400"/>
                <a:gd name="connsiteX1" fmla="*/ 262140 w 914400"/>
                <a:gd name="connsiteY1" fmla="*/ 223173 h 914400"/>
                <a:gd name="connsiteX2" fmla="*/ 457200 w 914400"/>
                <a:gd name="connsiteY2" fmla="*/ 0 h 914400"/>
                <a:gd name="connsiteX3" fmla="*/ 652260 w 914400"/>
                <a:gd name="connsiteY3" fmla="*/ 223173 h 914400"/>
                <a:gd name="connsiteX4" fmla="*/ 914399 w 914400"/>
                <a:gd name="connsiteY4" fmla="*/ 349269 h 914400"/>
                <a:gd name="connsiteX5" fmla="*/ 772814 w 914400"/>
                <a:gd name="connsiteY5" fmla="*/ 613293 h 914400"/>
                <a:gd name="connsiteX6" fmla="*/ 739765 w 914400"/>
                <a:gd name="connsiteY6" fmla="*/ 914398 h 914400"/>
                <a:gd name="connsiteX7" fmla="*/ 457200 w 914400"/>
                <a:gd name="connsiteY7" fmla="*/ 854400 h 914400"/>
                <a:gd name="connsiteX8" fmla="*/ 174635 w 914400"/>
                <a:gd name="connsiteY8" fmla="*/ 914398 h 914400"/>
                <a:gd name="connsiteX9" fmla="*/ 141586 w 914400"/>
                <a:gd name="connsiteY9" fmla="*/ 613293 h 914400"/>
                <a:gd name="connsiteX10" fmla="*/ 1 w 914400"/>
                <a:gd name="connsiteY10" fmla="*/ 349269 h 914400"/>
                <a:gd name="connsiteX0" fmla="*/ 0 w 914398"/>
                <a:gd name="connsiteY0" fmla="*/ 349269 h 923906"/>
                <a:gd name="connsiteX1" fmla="*/ 262139 w 914398"/>
                <a:gd name="connsiteY1" fmla="*/ 223173 h 923906"/>
                <a:gd name="connsiteX2" fmla="*/ 457199 w 914398"/>
                <a:gd name="connsiteY2" fmla="*/ 0 h 923906"/>
                <a:gd name="connsiteX3" fmla="*/ 652259 w 914398"/>
                <a:gd name="connsiteY3" fmla="*/ 223173 h 923906"/>
                <a:gd name="connsiteX4" fmla="*/ 914398 w 914398"/>
                <a:gd name="connsiteY4" fmla="*/ 349269 h 923906"/>
                <a:gd name="connsiteX5" fmla="*/ 772813 w 914398"/>
                <a:gd name="connsiteY5" fmla="*/ 613293 h 923906"/>
                <a:gd name="connsiteX6" fmla="*/ 739764 w 914398"/>
                <a:gd name="connsiteY6" fmla="*/ 914398 h 923906"/>
                <a:gd name="connsiteX7" fmla="*/ 457199 w 914398"/>
                <a:gd name="connsiteY7" fmla="*/ 854400 h 923906"/>
                <a:gd name="connsiteX8" fmla="*/ 174634 w 914398"/>
                <a:gd name="connsiteY8" fmla="*/ 914398 h 923906"/>
                <a:gd name="connsiteX9" fmla="*/ 141585 w 914398"/>
                <a:gd name="connsiteY9" fmla="*/ 613293 h 923906"/>
                <a:gd name="connsiteX10" fmla="*/ 0 w 914398"/>
                <a:gd name="connsiteY10" fmla="*/ 349269 h 923906"/>
                <a:gd name="connsiteX0" fmla="*/ 0 w 916461"/>
                <a:gd name="connsiteY0" fmla="*/ 349269 h 923906"/>
                <a:gd name="connsiteX1" fmla="*/ 262139 w 916461"/>
                <a:gd name="connsiteY1" fmla="*/ 223173 h 923906"/>
                <a:gd name="connsiteX2" fmla="*/ 457199 w 916461"/>
                <a:gd name="connsiteY2" fmla="*/ 0 h 923906"/>
                <a:gd name="connsiteX3" fmla="*/ 652259 w 916461"/>
                <a:gd name="connsiteY3" fmla="*/ 223173 h 923906"/>
                <a:gd name="connsiteX4" fmla="*/ 914398 w 916461"/>
                <a:gd name="connsiteY4" fmla="*/ 349269 h 923906"/>
                <a:gd name="connsiteX5" fmla="*/ 772813 w 916461"/>
                <a:gd name="connsiteY5" fmla="*/ 613293 h 923906"/>
                <a:gd name="connsiteX6" fmla="*/ 739764 w 916461"/>
                <a:gd name="connsiteY6" fmla="*/ 914398 h 923906"/>
                <a:gd name="connsiteX7" fmla="*/ 457199 w 916461"/>
                <a:gd name="connsiteY7" fmla="*/ 854400 h 923906"/>
                <a:gd name="connsiteX8" fmla="*/ 174634 w 916461"/>
                <a:gd name="connsiteY8" fmla="*/ 914398 h 923906"/>
                <a:gd name="connsiteX9" fmla="*/ 141585 w 916461"/>
                <a:gd name="connsiteY9" fmla="*/ 613293 h 923906"/>
                <a:gd name="connsiteX10" fmla="*/ 0 w 916461"/>
                <a:gd name="connsiteY10" fmla="*/ 349269 h 923906"/>
                <a:gd name="connsiteX0" fmla="*/ 0 w 916461"/>
                <a:gd name="connsiteY0" fmla="*/ 349269 h 923906"/>
                <a:gd name="connsiteX1" fmla="*/ 262139 w 916461"/>
                <a:gd name="connsiteY1" fmla="*/ 223173 h 923906"/>
                <a:gd name="connsiteX2" fmla="*/ 457199 w 916461"/>
                <a:gd name="connsiteY2" fmla="*/ 0 h 923906"/>
                <a:gd name="connsiteX3" fmla="*/ 652259 w 916461"/>
                <a:gd name="connsiteY3" fmla="*/ 223173 h 923906"/>
                <a:gd name="connsiteX4" fmla="*/ 914398 w 916461"/>
                <a:gd name="connsiteY4" fmla="*/ 349269 h 923906"/>
                <a:gd name="connsiteX5" fmla="*/ 772813 w 916461"/>
                <a:gd name="connsiteY5" fmla="*/ 613293 h 923906"/>
                <a:gd name="connsiteX6" fmla="*/ 739764 w 916461"/>
                <a:gd name="connsiteY6" fmla="*/ 914398 h 923906"/>
                <a:gd name="connsiteX7" fmla="*/ 457199 w 916461"/>
                <a:gd name="connsiteY7" fmla="*/ 854400 h 923906"/>
                <a:gd name="connsiteX8" fmla="*/ 174634 w 916461"/>
                <a:gd name="connsiteY8" fmla="*/ 914398 h 923906"/>
                <a:gd name="connsiteX9" fmla="*/ 141585 w 916461"/>
                <a:gd name="connsiteY9" fmla="*/ 613293 h 923906"/>
                <a:gd name="connsiteX10" fmla="*/ 0 w 916461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18524" h="923906">
                  <a:moveTo>
                    <a:pt x="2063" y="349269"/>
                  </a:moveTo>
                  <a:cubicBezTo>
                    <a:pt x="22155" y="284249"/>
                    <a:pt x="188002" y="281384"/>
                    <a:pt x="264202" y="223173"/>
                  </a:cubicBezTo>
                  <a:cubicBezTo>
                    <a:pt x="340402" y="164962"/>
                    <a:pt x="394242" y="0"/>
                    <a:pt x="459262" y="0"/>
                  </a:cubicBezTo>
                  <a:cubicBezTo>
                    <a:pt x="524282" y="0"/>
                    <a:pt x="578122" y="164962"/>
                    <a:pt x="654322" y="223173"/>
                  </a:cubicBezTo>
                  <a:cubicBezTo>
                    <a:pt x="730522" y="281384"/>
                    <a:pt x="896369" y="284249"/>
                    <a:pt x="916461" y="349269"/>
                  </a:cubicBezTo>
                  <a:cubicBezTo>
                    <a:pt x="936553" y="414289"/>
                    <a:pt x="803982" y="519105"/>
                    <a:pt x="774876" y="613293"/>
                  </a:cubicBezTo>
                  <a:cubicBezTo>
                    <a:pt x="745770" y="707481"/>
                    <a:pt x="794429" y="874213"/>
                    <a:pt x="741827" y="914398"/>
                  </a:cubicBezTo>
                  <a:cubicBezTo>
                    <a:pt x="689225" y="954583"/>
                    <a:pt x="553450" y="854400"/>
                    <a:pt x="459262" y="854400"/>
                  </a:cubicBezTo>
                  <a:cubicBezTo>
                    <a:pt x="365074" y="874399"/>
                    <a:pt x="257367" y="928196"/>
                    <a:pt x="176697" y="914398"/>
                  </a:cubicBezTo>
                  <a:cubicBezTo>
                    <a:pt x="96027" y="900600"/>
                    <a:pt x="172754" y="707481"/>
                    <a:pt x="143648" y="613293"/>
                  </a:cubicBezTo>
                  <a:cubicBezTo>
                    <a:pt x="114542" y="519105"/>
                    <a:pt x="-18029" y="414289"/>
                    <a:pt x="2063" y="349269"/>
                  </a:cubicBezTo>
                  <a:close/>
                </a:path>
              </a:pathLst>
            </a:custGeom>
            <a:solidFill>
              <a:schemeClr val="bg1"/>
            </a:solidFill>
            <a:ln w="15875">
              <a:noFill/>
            </a:ln>
            <a:effectLst>
              <a:outerShdw blurRad="76200" dist="50800" dir="5400000" algn="t" rotWithShape="0">
                <a:prstClr val="black">
                  <a:alpha val="1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75" name="组合 74"/>
            <p:cNvGrpSpPr/>
            <p:nvPr/>
          </p:nvGrpSpPr>
          <p:grpSpPr>
            <a:xfrm>
              <a:off x="10646778" y="4762829"/>
              <a:ext cx="749726" cy="728735"/>
              <a:chOff x="11012539" y="4493889"/>
              <a:chExt cx="749726" cy="728735"/>
            </a:xfrm>
          </p:grpSpPr>
          <p:sp>
            <p:nvSpPr>
              <p:cNvPr id="76" name="五角星 2"/>
              <p:cNvSpPr/>
              <p:nvPr/>
            </p:nvSpPr>
            <p:spPr>
              <a:xfrm rot="20227648" flipH="1">
                <a:off x="11012539" y="4493889"/>
                <a:ext cx="749726" cy="728735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" fmla="*/ 0 w 914398"/>
                  <a:gd name="connsiteY0" fmla="*/ 349269 h 923906"/>
                  <a:gd name="connsiteX1" fmla="*/ 262139 w 914398"/>
                  <a:gd name="connsiteY1" fmla="*/ 223173 h 923906"/>
                  <a:gd name="connsiteX2" fmla="*/ 457199 w 914398"/>
                  <a:gd name="connsiteY2" fmla="*/ 0 h 923906"/>
                  <a:gd name="connsiteX3" fmla="*/ 652259 w 914398"/>
                  <a:gd name="connsiteY3" fmla="*/ 223173 h 923906"/>
                  <a:gd name="connsiteX4" fmla="*/ 914398 w 914398"/>
                  <a:gd name="connsiteY4" fmla="*/ 349269 h 923906"/>
                  <a:gd name="connsiteX5" fmla="*/ 772813 w 914398"/>
                  <a:gd name="connsiteY5" fmla="*/ 613293 h 923906"/>
                  <a:gd name="connsiteX6" fmla="*/ 739764 w 914398"/>
                  <a:gd name="connsiteY6" fmla="*/ 914398 h 923906"/>
                  <a:gd name="connsiteX7" fmla="*/ 457199 w 914398"/>
                  <a:gd name="connsiteY7" fmla="*/ 854400 h 923906"/>
                  <a:gd name="connsiteX8" fmla="*/ 174634 w 914398"/>
                  <a:gd name="connsiteY8" fmla="*/ 914398 h 923906"/>
                  <a:gd name="connsiteX9" fmla="*/ 141585 w 914398"/>
                  <a:gd name="connsiteY9" fmla="*/ 613293 h 923906"/>
                  <a:gd name="connsiteX10" fmla="*/ 0 w 914398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18524" h="923906">
                    <a:moveTo>
                      <a:pt x="2063" y="349269"/>
                    </a:moveTo>
                    <a:cubicBezTo>
                      <a:pt x="22155" y="284249"/>
                      <a:pt x="188002" y="281384"/>
                      <a:pt x="264202" y="223173"/>
                    </a:cubicBezTo>
                    <a:cubicBezTo>
                      <a:pt x="340402" y="164962"/>
                      <a:pt x="394242" y="0"/>
                      <a:pt x="459262" y="0"/>
                    </a:cubicBezTo>
                    <a:cubicBezTo>
                      <a:pt x="524282" y="0"/>
                      <a:pt x="578122" y="164962"/>
                      <a:pt x="654322" y="223173"/>
                    </a:cubicBezTo>
                    <a:cubicBezTo>
                      <a:pt x="730522" y="281384"/>
                      <a:pt x="896369" y="284249"/>
                      <a:pt x="916461" y="349269"/>
                    </a:cubicBezTo>
                    <a:cubicBezTo>
                      <a:pt x="936553" y="414289"/>
                      <a:pt x="803982" y="519105"/>
                      <a:pt x="774876" y="613293"/>
                    </a:cubicBezTo>
                    <a:cubicBezTo>
                      <a:pt x="745770" y="707481"/>
                      <a:pt x="794429" y="874213"/>
                      <a:pt x="741827" y="914398"/>
                    </a:cubicBezTo>
                    <a:cubicBezTo>
                      <a:pt x="689225" y="954583"/>
                      <a:pt x="553450" y="854400"/>
                      <a:pt x="459262" y="854400"/>
                    </a:cubicBezTo>
                    <a:cubicBezTo>
                      <a:pt x="365074" y="874399"/>
                      <a:pt x="257367" y="928196"/>
                      <a:pt x="176697" y="914398"/>
                    </a:cubicBezTo>
                    <a:cubicBezTo>
                      <a:pt x="96027" y="900600"/>
                      <a:pt x="172754" y="707481"/>
                      <a:pt x="143648" y="613293"/>
                    </a:cubicBezTo>
                    <a:cubicBezTo>
                      <a:pt x="114542" y="519105"/>
                      <a:pt x="-18029" y="414289"/>
                      <a:pt x="2063" y="349269"/>
                    </a:cubicBezTo>
                    <a:close/>
                  </a:path>
                </a:pathLst>
              </a:custGeom>
              <a:solidFill>
                <a:srgbClr val="8AFA4C"/>
              </a:solidFill>
              <a:ln w="15875">
                <a:solidFill>
                  <a:schemeClr val="bg1"/>
                </a:solidFill>
              </a:ln>
              <a:effectLst>
                <a:innerShdw blurRad="292100">
                  <a:srgbClr val="76CE0C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7" name="五角星 2"/>
              <p:cNvSpPr/>
              <p:nvPr/>
            </p:nvSpPr>
            <p:spPr>
              <a:xfrm rot="20424262">
                <a:off x="11046365" y="4655056"/>
                <a:ext cx="290576" cy="221980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" fmla="*/ 0 w 914398"/>
                  <a:gd name="connsiteY0" fmla="*/ 349269 h 923906"/>
                  <a:gd name="connsiteX1" fmla="*/ 262139 w 914398"/>
                  <a:gd name="connsiteY1" fmla="*/ 223173 h 923906"/>
                  <a:gd name="connsiteX2" fmla="*/ 457199 w 914398"/>
                  <a:gd name="connsiteY2" fmla="*/ 0 h 923906"/>
                  <a:gd name="connsiteX3" fmla="*/ 652259 w 914398"/>
                  <a:gd name="connsiteY3" fmla="*/ 223173 h 923906"/>
                  <a:gd name="connsiteX4" fmla="*/ 914398 w 914398"/>
                  <a:gd name="connsiteY4" fmla="*/ 349269 h 923906"/>
                  <a:gd name="connsiteX5" fmla="*/ 772813 w 914398"/>
                  <a:gd name="connsiteY5" fmla="*/ 613293 h 923906"/>
                  <a:gd name="connsiteX6" fmla="*/ 739764 w 914398"/>
                  <a:gd name="connsiteY6" fmla="*/ 914398 h 923906"/>
                  <a:gd name="connsiteX7" fmla="*/ 457199 w 914398"/>
                  <a:gd name="connsiteY7" fmla="*/ 854400 h 923906"/>
                  <a:gd name="connsiteX8" fmla="*/ 174634 w 914398"/>
                  <a:gd name="connsiteY8" fmla="*/ 914398 h 923906"/>
                  <a:gd name="connsiteX9" fmla="*/ 141585 w 914398"/>
                  <a:gd name="connsiteY9" fmla="*/ 613293 h 923906"/>
                  <a:gd name="connsiteX10" fmla="*/ 0 w 914398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654322 w 918524"/>
                  <a:gd name="connsiteY0" fmla="*/ 223173 h 923906"/>
                  <a:gd name="connsiteX1" fmla="*/ 916461 w 918524"/>
                  <a:gd name="connsiteY1" fmla="*/ 349269 h 923906"/>
                  <a:gd name="connsiteX2" fmla="*/ 774876 w 918524"/>
                  <a:gd name="connsiteY2" fmla="*/ 613293 h 923906"/>
                  <a:gd name="connsiteX3" fmla="*/ 741827 w 918524"/>
                  <a:gd name="connsiteY3" fmla="*/ 914398 h 923906"/>
                  <a:gd name="connsiteX4" fmla="*/ 459262 w 918524"/>
                  <a:gd name="connsiteY4" fmla="*/ 854400 h 923906"/>
                  <a:gd name="connsiteX5" fmla="*/ 176697 w 918524"/>
                  <a:gd name="connsiteY5" fmla="*/ 914398 h 923906"/>
                  <a:gd name="connsiteX6" fmla="*/ 143648 w 918524"/>
                  <a:gd name="connsiteY6" fmla="*/ 613293 h 923906"/>
                  <a:gd name="connsiteX7" fmla="*/ 2063 w 918524"/>
                  <a:gd name="connsiteY7" fmla="*/ 349269 h 923906"/>
                  <a:gd name="connsiteX8" fmla="*/ 264202 w 918524"/>
                  <a:gd name="connsiteY8" fmla="*/ 223173 h 923906"/>
                  <a:gd name="connsiteX9" fmla="*/ 459262 w 918524"/>
                  <a:gd name="connsiteY9" fmla="*/ 0 h 923906"/>
                  <a:gd name="connsiteX10" fmla="*/ 715845 w 918524"/>
                  <a:gd name="connsiteY10" fmla="*/ 284696 h 923906"/>
                  <a:gd name="connsiteX0" fmla="*/ 916461 w 918524"/>
                  <a:gd name="connsiteY0" fmla="*/ 349269 h 923906"/>
                  <a:gd name="connsiteX1" fmla="*/ 774876 w 918524"/>
                  <a:gd name="connsiteY1" fmla="*/ 613293 h 923906"/>
                  <a:gd name="connsiteX2" fmla="*/ 741827 w 918524"/>
                  <a:gd name="connsiteY2" fmla="*/ 914398 h 923906"/>
                  <a:gd name="connsiteX3" fmla="*/ 459262 w 918524"/>
                  <a:gd name="connsiteY3" fmla="*/ 854400 h 923906"/>
                  <a:gd name="connsiteX4" fmla="*/ 176697 w 918524"/>
                  <a:gd name="connsiteY4" fmla="*/ 914398 h 923906"/>
                  <a:gd name="connsiteX5" fmla="*/ 143648 w 918524"/>
                  <a:gd name="connsiteY5" fmla="*/ 613293 h 923906"/>
                  <a:gd name="connsiteX6" fmla="*/ 2063 w 918524"/>
                  <a:gd name="connsiteY6" fmla="*/ 349269 h 923906"/>
                  <a:gd name="connsiteX7" fmla="*/ 264202 w 918524"/>
                  <a:gd name="connsiteY7" fmla="*/ 223173 h 923906"/>
                  <a:gd name="connsiteX8" fmla="*/ 459262 w 918524"/>
                  <a:gd name="connsiteY8" fmla="*/ 0 h 923906"/>
                  <a:gd name="connsiteX9" fmla="*/ 715845 w 918524"/>
                  <a:gd name="connsiteY9" fmla="*/ 284696 h 923906"/>
                  <a:gd name="connsiteX0" fmla="*/ 774876 w 774876"/>
                  <a:gd name="connsiteY0" fmla="*/ 613293 h 923906"/>
                  <a:gd name="connsiteX1" fmla="*/ 741827 w 774876"/>
                  <a:gd name="connsiteY1" fmla="*/ 914398 h 923906"/>
                  <a:gd name="connsiteX2" fmla="*/ 459262 w 774876"/>
                  <a:gd name="connsiteY2" fmla="*/ 854400 h 923906"/>
                  <a:gd name="connsiteX3" fmla="*/ 176697 w 774876"/>
                  <a:gd name="connsiteY3" fmla="*/ 914398 h 923906"/>
                  <a:gd name="connsiteX4" fmla="*/ 143648 w 774876"/>
                  <a:gd name="connsiteY4" fmla="*/ 613293 h 923906"/>
                  <a:gd name="connsiteX5" fmla="*/ 2063 w 774876"/>
                  <a:gd name="connsiteY5" fmla="*/ 349269 h 923906"/>
                  <a:gd name="connsiteX6" fmla="*/ 264202 w 774876"/>
                  <a:gd name="connsiteY6" fmla="*/ 223173 h 923906"/>
                  <a:gd name="connsiteX7" fmla="*/ 459262 w 774876"/>
                  <a:gd name="connsiteY7" fmla="*/ 0 h 923906"/>
                  <a:gd name="connsiteX8" fmla="*/ 715845 w 774876"/>
                  <a:gd name="connsiteY8" fmla="*/ 284696 h 923906"/>
                  <a:gd name="connsiteX0" fmla="*/ 741827 w 741827"/>
                  <a:gd name="connsiteY0" fmla="*/ 914398 h 923906"/>
                  <a:gd name="connsiteX1" fmla="*/ 459262 w 741827"/>
                  <a:gd name="connsiteY1" fmla="*/ 854400 h 923906"/>
                  <a:gd name="connsiteX2" fmla="*/ 176697 w 741827"/>
                  <a:gd name="connsiteY2" fmla="*/ 914398 h 923906"/>
                  <a:gd name="connsiteX3" fmla="*/ 143648 w 741827"/>
                  <a:gd name="connsiteY3" fmla="*/ 613293 h 923906"/>
                  <a:gd name="connsiteX4" fmla="*/ 2063 w 741827"/>
                  <a:gd name="connsiteY4" fmla="*/ 349269 h 923906"/>
                  <a:gd name="connsiteX5" fmla="*/ 264202 w 741827"/>
                  <a:gd name="connsiteY5" fmla="*/ 223173 h 923906"/>
                  <a:gd name="connsiteX6" fmla="*/ 459262 w 741827"/>
                  <a:gd name="connsiteY6" fmla="*/ 0 h 923906"/>
                  <a:gd name="connsiteX7" fmla="*/ 715845 w 741827"/>
                  <a:gd name="connsiteY7" fmla="*/ 284696 h 923906"/>
                  <a:gd name="connsiteX0" fmla="*/ 459262 w 715845"/>
                  <a:gd name="connsiteY0" fmla="*/ 854400 h 916632"/>
                  <a:gd name="connsiteX1" fmla="*/ 176697 w 715845"/>
                  <a:gd name="connsiteY1" fmla="*/ 914398 h 916632"/>
                  <a:gd name="connsiteX2" fmla="*/ 143648 w 715845"/>
                  <a:gd name="connsiteY2" fmla="*/ 613293 h 916632"/>
                  <a:gd name="connsiteX3" fmla="*/ 2063 w 715845"/>
                  <a:gd name="connsiteY3" fmla="*/ 349269 h 916632"/>
                  <a:gd name="connsiteX4" fmla="*/ 264202 w 715845"/>
                  <a:gd name="connsiteY4" fmla="*/ 223173 h 916632"/>
                  <a:gd name="connsiteX5" fmla="*/ 459262 w 715845"/>
                  <a:gd name="connsiteY5" fmla="*/ 0 h 916632"/>
                  <a:gd name="connsiteX6" fmla="*/ 715845 w 715845"/>
                  <a:gd name="connsiteY6" fmla="*/ 284696 h 916632"/>
                  <a:gd name="connsiteX0" fmla="*/ 176697 w 715845"/>
                  <a:gd name="connsiteY0" fmla="*/ 914398 h 914398"/>
                  <a:gd name="connsiteX1" fmla="*/ 143648 w 715845"/>
                  <a:gd name="connsiteY1" fmla="*/ 613293 h 914398"/>
                  <a:gd name="connsiteX2" fmla="*/ 2063 w 715845"/>
                  <a:gd name="connsiteY2" fmla="*/ 349269 h 914398"/>
                  <a:gd name="connsiteX3" fmla="*/ 264202 w 715845"/>
                  <a:gd name="connsiteY3" fmla="*/ 223173 h 914398"/>
                  <a:gd name="connsiteX4" fmla="*/ 459262 w 715845"/>
                  <a:gd name="connsiteY4" fmla="*/ 0 h 914398"/>
                  <a:gd name="connsiteX5" fmla="*/ 715845 w 715845"/>
                  <a:gd name="connsiteY5" fmla="*/ 284696 h 914398"/>
                  <a:gd name="connsiteX0" fmla="*/ 143648 w 715845"/>
                  <a:gd name="connsiteY0" fmla="*/ 613293 h 613293"/>
                  <a:gd name="connsiteX1" fmla="*/ 2063 w 715845"/>
                  <a:gd name="connsiteY1" fmla="*/ 349269 h 613293"/>
                  <a:gd name="connsiteX2" fmla="*/ 264202 w 715845"/>
                  <a:gd name="connsiteY2" fmla="*/ 223173 h 613293"/>
                  <a:gd name="connsiteX3" fmla="*/ 459262 w 715845"/>
                  <a:gd name="connsiteY3" fmla="*/ 0 h 613293"/>
                  <a:gd name="connsiteX4" fmla="*/ 715845 w 715845"/>
                  <a:gd name="connsiteY4" fmla="*/ 284696 h 613293"/>
                  <a:gd name="connsiteX0" fmla="*/ 0 w 713782"/>
                  <a:gd name="connsiteY0" fmla="*/ 349269 h 349269"/>
                  <a:gd name="connsiteX1" fmla="*/ 262139 w 713782"/>
                  <a:gd name="connsiteY1" fmla="*/ 223173 h 349269"/>
                  <a:gd name="connsiteX2" fmla="*/ 457199 w 713782"/>
                  <a:gd name="connsiteY2" fmla="*/ 0 h 349269"/>
                  <a:gd name="connsiteX3" fmla="*/ 713782 w 713782"/>
                  <a:gd name="connsiteY3" fmla="*/ 284696 h 349269"/>
                  <a:gd name="connsiteX0" fmla="*/ 0 w 457199"/>
                  <a:gd name="connsiteY0" fmla="*/ 349269 h 349269"/>
                  <a:gd name="connsiteX1" fmla="*/ 262139 w 457199"/>
                  <a:gd name="connsiteY1" fmla="*/ 223173 h 349269"/>
                  <a:gd name="connsiteX2" fmla="*/ 457199 w 457199"/>
                  <a:gd name="connsiteY2" fmla="*/ 0 h 349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57199" h="349269">
                    <a:moveTo>
                      <a:pt x="0" y="349269"/>
                    </a:moveTo>
                    <a:cubicBezTo>
                      <a:pt x="20092" y="284249"/>
                      <a:pt x="185939" y="281384"/>
                      <a:pt x="262139" y="223173"/>
                    </a:cubicBezTo>
                    <a:cubicBezTo>
                      <a:pt x="338339" y="164962"/>
                      <a:pt x="392179" y="0"/>
                      <a:pt x="457199" y="0"/>
                    </a:cubicBezTo>
                  </a:path>
                </a:pathLst>
              </a:custGeom>
              <a:noFill/>
              <a:ln w="28575" cap="rnd">
                <a:solidFill>
                  <a:schemeClr val="bg1">
                    <a:alpha val="89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8" name="五角星 2"/>
              <p:cNvSpPr/>
              <p:nvPr/>
            </p:nvSpPr>
            <p:spPr>
              <a:xfrm rot="6997346">
                <a:off x="11587935" y="4901938"/>
                <a:ext cx="128719" cy="147271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" fmla="*/ 0 w 914398"/>
                  <a:gd name="connsiteY0" fmla="*/ 349269 h 923906"/>
                  <a:gd name="connsiteX1" fmla="*/ 262139 w 914398"/>
                  <a:gd name="connsiteY1" fmla="*/ 223173 h 923906"/>
                  <a:gd name="connsiteX2" fmla="*/ 457199 w 914398"/>
                  <a:gd name="connsiteY2" fmla="*/ 0 h 923906"/>
                  <a:gd name="connsiteX3" fmla="*/ 652259 w 914398"/>
                  <a:gd name="connsiteY3" fmla="*/ 223173 h 923906"/>
                  <a:gd name="connsiteX4" fmla="*/ 914398 w 914398"/>
                  <a:gd name="connsiteY4" fmla="*/ 349269 h 923906"/>
                  <a:gd name="connsiteX5" fmla="*/ 772813 w 914398"/>
                  <a:gd name="connsiteY5" fmla="*/ 613293 h 923906"/>
                  <a:gd name="connsiteX6" fmla="*/ 739764 w 914398"/>
                  <a:gd name="connsiteY6" fmla="*/ 914398 h 923906"/>
                  <a:gd name="connsiteX7" fmla="*/ 457199 w 914398"/>
                  <a:gd name="connsiteY7" fmla="*/ 854400 h 923906"/>
                  <a:gd name="connsiteX8" fmla="*/ 174634 w 914398"/>
                  <a:gd name="connsiteY8" fmla="*/ 914398 h 923906"/>
                  <a:gd name="connsiteX9" fmla="*/ 141585 w 914398"/>
                  <a:gd name="connsiteY9" fmla="*/ 613293 h 923906"/>
                  <a:gd name="connsiteX10" fmla="*/ 0 w 914398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654322 w 918524"/>
                  <a:gd name="connsiteY0" fmla="*/ 223173 h 923906"/>
                  <a:gd name="connsiteX1" fmla="*/ 916461 w 918524"/>
                  <a:gd name="connsiteY1" fmla="*/ 349269 h 923906"/>
                  <a:gd name="connsiteX2" fmla="*/ 774876 w 918524"/>
                  <a:gd name="connsiteY2" fmla="*/ 613293 h 923906"/>
                  <a:gd name="connsiteX3" fmla="*/ 741827 w 918524"/>
                  <a:gd name="connsiteY3" fmla="*/ 914398 h 923906"/>
                  <a:gd name="connsiteX4" fmla="*/ 459262 w 918524"/>
                  <a:gd name="connsiteY4" fmla="*/ 854400 h 923906"/>
                  <a:gd name="connsiteX5" fmla="*/ 176697 w 918524"/>
                  <a:gd name="connsiteY5" fmla="*/ 914398 h 923906"/>
                  <a:gd name="connsiteX6" fmla="*/ 143648 w 918524"/>
                  <a:gd name="connsiteY6" fmla="*/ 613293 h 923906"/>
                  <a:gd name="connsiteX7" fmla="*/ 2063 w 918524"/>
                  <a:gd name="connsiteY7" fmla="*/ 349269 h 923906"/>
                  <a:gd name="connsiteX8" fmla="*/ 264202 w 918524"/>
                  <a:gd name="connsiteY8" fmla="*/ 223173 h 923906"/>
                  <a:gd name="connsiteX9" fmla="*/ 459262 w 918524"/>
                  <a:gd name="connsiteY9" fmla="*/ 0 h 923906"/>
                  <a:gd name="connsiteX10" fmla="*/ 715845 w 918524"/>
                  <a:gd name="connsiteY10" fmla="*/ 284696 h 923906"/>
                  <a:gd name="connsiteX0" fmla="*/ 916461 w 918524"/>
                  <a:gd name="connsiteY0" fmla="*/ 349269 h 923906"/>
                  <a:gd name="connsiteX1" fmla="*/ 774876 w 918524"/>
                  <a:gd name="connsiteY1" fmla="*/ 613293 h 923906"/>
                  <a:gd name="connsiteX2" fmla="*/ 741827 w 918524"/>
                  <a:gd name="connsiteY2" fmla="*/ 914398 h 923906"/>
                  <a:gd name="connsiteX3" fmla="*/ 459262 w 918524"/>
                  <a:gd name="connsiteY3" fmla="*/ 854400 h 923906"/>
                  <a:gd name="connsiteX4" fmla="*/ 176697 w 918524"/>
                  <a:gd name="connsiteY4" fmla="*/ 914398 h 923906"/>
                  <a:gd name="connsiteX5" fmla="*/ 143648 w 918524"/>
                  <a:gd name="connsiteY5" fmla="*/ 613293 h 923906"/>
                  <a:gd name="connsiteX6" fmla="*/ 2063 w 918524"/>
                  <a:gd name="connsiteY6" fmla="*/ 349269 h 923906"/>
                  <a:gd name="connsiteX7" fmla="*/ 264202 w 918524"/>
                  <a:gd name="connsiteY7" fmla="*/ 223173 h 923906"/>
                  <a:gd name="connsiteX8" fmla="*/ 459262 w 918524"/>
                  <a:gd name="connsiteY8" fmla="*/ 0 h 923906"/>
                  <a:gd name="connsiteX9" fmla="*/ 715845 w 918524"/>
                  <a:gd name="connsiteY9" fmla="*/ 284696 h 923906"/>
                  <a:gd name="connsiteX0" fmla="*/ 774876 w 774876"/>
                  <a:gd name="connsiteY0" fmla="*/ 613293 h 923906"/>
                  <a:gd name="connsiteX1" fmla="*/ 741827 w 774876"/>
                  <a:gd name="connsiteY1" fmla="*/ 914398 h 923906"/>
                  <a:gd name="connsiteX2" fmla="*/ 459262 w 774876"/>
                  <a:gd name="connsiteY2" fmla="*/ 854400 h 923906"/>
                  <a:gd name="connsiteX3" fmla="*/ 176697 w 774876"/>
                  <a:gd name="connsiteY3" fmla="*/ 914398 h 923906"/>
                  <a:gd name="connsiteX4" fmla="*/ 143648 w 774876"/>
                  <a:gd name="connsiteY4" fmla="*/ 613293 h 923906"/>
                  <a:gd name="connsiteX5" fmla="*/ 2063 w 774876"/>
                  <a:gd name="connsiteY5" fmla="*/ 349269 h 923906"/>
                  <a:gd name="connsiteX6" fmla="*/ 264202 w 774876"/>
                  <a:gd name="connsiteY6" fmla="*/ 223173 h 923906"/>
                  <a:gd name="connsiteX7" fmla="*/ 459262 w 774876"/>
                  <a:gd name="connsiteY7" fmla="*/ 0 h 923906"/>
                  <a:gd name="connsiteX8" fmla="*/ 715845 w 774876"/>
                  <a:gd name="connsiteY8" fmla="*/ 284696 h 923906"/>
                  <a:gd name="connsiteX0" fmla="*/ 741827 w 741827"/>
                  <a:gd name="connsiteY0" fmla="*/ 914398 h 923906"/>
                  <a:gd name="connsiteX1" fmla="*/ 459262 w 741827"/>
                  <a:gd name="connsiteY1" fmla="*/ 854400 h 923906"/>
                  <a:gd name="connsiteX2" fmla="*/ 176697 w 741827"/>
                  <a:gd name="connsiteY2" fmla="*/ 914398 h 923906"/>
                  <a:gd name="connsiteX3" fmla="*/ 143648 w 741827"/>
                  <a:gd name="connsiteY3" fmla="*/ 613293 h 923906"/>
                  <a:gd name="connsiteX4" fmla="*/ 2063 w 741827"/>
                  <a:gd name="connsiteY4" fmla="*/ 349269 h 923906"/>
                  <a:gd name="connsiteX5" fmla="*/ 264202 w 741827"/>
                  <a:gd name="connsiteY5" fmla="*/ 223173 h 923906"/>
                  <a:gd name="connsiteX6" fmla="*/ 459262 w 741827"/>
                  <a:gd name="connsiteY6" fmla="*/ 0 h 923906"/>
                  <a:gd name="connsiteX7" fmla="*/ 715845 w 741827"/>
                  <a:gd name="connsiteY7" fmla="*/ 284696 h 923906"/>
                  <a:gd name="connsiteX0" fmla="*/ 459262 w 715845"/>
                  <a:gd name="connsiteY0" fmla="*/ 854400 h 916632"/>
                  <a:gd name="connsiteX1" fmla="*/ 176697 w 715845"/>
                  <a:gd name="connsiteY1" fmla="*/ 914398 h 916632"/>
                  <a:gd name="connsiteX2" fmla="*/ 143648 w 715845"/>
                  <a:gd name="connsiteY2" fmla="*/ 613293 h 916632"/>
                  <a:gd name="connsiteX3" fmla="*/ 2063 w 715845"/>
                  <a:gd name="connsiteY3" fmla="*/ 349269 h 916632"/>
                  <a:gd name="connsiteX4" fmla="*/ 264202 w 715845"/>
                  <a:gd name="connsiteY4" fmla="*/ 223173 h 916632"/>
                  <a:gd name="connsiteX5" fmla="*/ 459262 w 715845"/>
                  <a:gd name="connsiteY5" fmla="*/ 0 h 916632"/>
                  <a:gd name="connsiteX6" fmla="*/ 715845 w 715845"/>
                  <a:gd name="connsiteY6" fmla="*/ 284696 h 916632"/>
                  <a:gd name="connsiteX0" fmla="*/ 176697 w 715845"/>
                  <a:gd name="connsiteY0" fmla="*/ 914398 h 914398"/>
                  <a:gd name="connsiteX1" fmla="*/ 143648 w 715845"/>
                  <a:gd name="connsiteY1" fmla="*/ 613293 h 914398"/>
                  <a:gd name="connsiteX2" fmla="*/ 2063 w 715845"/>
                  <a:gd name="connsiteY2" fmla="*/ 349269 h 914398"/>
                  <a:gd name="connsiteX3" fmla="*/ 264202 w 715845"/>
                  <a:gd name="connsiteY3" fmla="*/ 223173 h 914398"/>
                  <a:gd name="connsiteX4" fmla="*/ 459262 w 715845"/>
                  <a:gd name="connsiteY4" fmla="*/ 0 h 914398"/>
                  <a:gd name="connsiteX5" fmla="*/ 715845 w 715845"/>
                  <a:gd name="connsiteY5" fmla="*/ 284696 h 914398"/>
                  <a:gd name="connsiteX0" fmla="*/ 143648 w 715845"/>
                  <a:gd name="connsiteY0" fmla="*/ 613293 h 613293"/>
                  <a:gd name="connsiteX1" fmla="*/ 2063 w 715845"/>
                  <a:gd name="connsiteY1" fmla="*/ 349269 h 613293"/>
                  <a:gd name="connsiteX2" fmla="*/ 264202 w 715845"/>
                  <a:gd name="connsiteY2" fmla="*/ 223173 h 613293"/>
                  <a:gd name="connsiteX3" fmla="*/ 459262 w 715845"/>
                  <a:gd name="connsiteY3" fmla="*/ 0 h 613293"/>
                  <a:gd name="connsiteX4" fmla="*/ 715845 w 715845"/>
                  <a:gd name="connsiteY4" fmla="*/ 284696 h 613293"/>
                  <a:gd name="connsiteX0" fmla="*/ 0 w 713782"/>
                  <a:gd name="connsiteY0" fmla="*/ 349269 h 349269"/>
                  <a:gd name="connsiteX1" fmla="*/ 262139 w 713782"/>
                  <a:gd name="connsiteY1" fmla="*/ 223173 h 349269"/>
                  <a:gd name="connsiteX2" fmla="*/ 457199 w 713782"/>
                  <a:gd name="connsiteY2" fmla="*/ 0 h 349269"/>
                  <a:gd name="connsiteX3" fmla="*/ 713782 w 713782"/>
                  <a:gd name="connsiteY3" fmla="*/ 284696 h 349269"/>
                  <a:gd name="connsiteX0" fmla="*/ 0 w 457199"/>
                  <a:gd name="connsiteY0" fmla="*/ 349269 h 349269"/>
                  <a:gd name="connsiteX1" fmla="*/ 262139 w 457199"/>
                  <a:gd name="connsiteY1" fmla="*/ 223173 h 349269"/>
                  <a:gd name="connsiteX2" fmla="*/ 457199 w 457199"/>
                  <a:gd name="connsiteY2" fmla="*/ 0 h 349269"/>
                  <a:gd name="connsiteX0" fmla="*/ 0 w 195060"/>
                  <a:gd name="connsiteY0" fmla="*/ 223173 h 223173"/>
                  <a:gd name="connsiteX1" fmla="*/ 195060 w 195060"/>
                  <a:gd name="connsiteY1" fmla="*/ 0 h 2231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95060" h="223173">
                    <a:moveTo>
                      <a:pt x="0" y="223173"/>
                    </a:moveTo>
                    <a:cubicBezTo>
                      <a:pt x="76200" y="164962"/>
                      <a:pt x="130040" y="0"/>
                      <a:pt x="195060" y="0"/>
                    </a:cubicBezTo>
                  </a:path>
                </a:pathLst>
              </a:custGeom>
              <a:noFill/>
              <a:ln w="28575" cap="rnd">
                <a:solidFill>
                  <a:schemeClr val="bg1">
                    <a:alpha val="69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79" name="组合 78"/>
          <p:cNvGrpSpPr/>
          <p:nvPr/>
        </p:nvGrpSpPr>
        <p:grpSpPr>
          <a:xfrm rot="920444">
            <a:off x="4414087" y="3476423"/>
            <a:ext cx="656902" cy="644823"/>
            <a:chOff x="10646778" y="4753862"/>
            <a:chExt cx="751521" cy="737702"/>
          </a:xfrm>
        </p:grpSpPr>
        <p:sp>
          <p:nvSpPr>
            <p:cNvPr id="80" name="五角星 2"/>
            <p:cNvSpPr/>
            <p:nvPr/>
          </p:nvSpPr>
          <p:spPr>
            <a:xfrm rot="20227648" flipH="1">
              <a:off x="10648573" y="4753862"/>
              <a:ext cx="749726" cy="728735"/>
            </a:xfrm>
            <a:custGeom>
              <a:avLst/>
              <a:gdLst>
                <a:gd name="connsiteX0" fmla="*/ 1 w 914400"/>
                <a:gd name="connsiteY0" fmla="*/ 349269 h 914400"/>
                <a:gd name="connsiteX1" fmla="*/ 262140 w 914400"/>
                <a:gd name="connsiteY1" fmla="*/ 223173 h 914400"/>
                <a:gd name="connsiteX2" fmla="*/ 457200 w 914400"/>
                <a:gd name="connsiteY2" fmla="*/ 0 h 914400"/>
                <a:gd name="connsiteX3" fmla="*/ 652260 w 914400"/>
                <a:gd name="connsiteY3" fmla="*/ 223173 h 914400"/>
                <a:gd name="connsiteX4" fmla="*/ 914399 w 914400"/>
                <a:gd name="connsiteY4" fmla="*/ 349269 h 914400"/>
                <a:gd name="connsiteX5" fmla="*/ 772814 w 914400"/>
                <a:gd name="connsiteY5" fmla="*/ 613293 h 914400"/>
                <a:gd name="connsiteX6" fmla="*/ 739765 w 914400"/>
                <a:gd name="connsiteY6" fmla="*/ 914398 h 914400"/>
                <a:gd name="connsiteX7" fmla="*/ 457200 w 914400"/>
                <a:gd name="connsiteY7" fmla="*/ 854400 h 914400"/>
                <a:gd name="connsiteX8" fmla="*/ 174635 w 914400"/>
                <a:gd name="connsiteY8" fmla="*/ 914398 h 914400"/>
                <a:gd name="connsiteX9" fmla="*/ 141586 w 914400"/>
                <a:gd name="connsiteY9" fmla="*/ 613293 h 914400"/>
                <a:gd name="connsiteX10" fmla="*/ 1 w 914400"/>
                <a:gd name="connsiteY10" fmla="*/ 349269 h 914400"/>
                <a:gd name="connsiteX0" fmla="*/ 0 w 914398"/>
                <a:gd name="connsiteY0" fmla="*/ 349269 h 923906"/>
                <a:gd name="connsiteX1" fmla="*/ 262139 w 914398"/>
                <a:gd name="connsiteY1" fmla="*/ 223173 h 923906"/>
                <a:gd name="connsiteX2" fmla="*/ 457199 w 914398"/>
                <a:gd name="connsiteY2" fmla="*/ 0 h 923906"/>
                <a:gd name="connsiteX3" fmla="*/ 652259 w 914398"/>
                <a:gd name="connsiteY3" fmla="*/ 223173 h 923906"/>
                <a:gd name="connsiteX4" fmla="*/ 914398 w 914398"/>
                <a:gd name="connsiteY4" fmla="*/ 349269 h 923906"/>
                <a:gd name="connsiteX5" fmla="*/ 772813 w 914398"/>
                <a:gd name="connsiteY5" fmla="*/ 613293 h 923906"/>
                <a:gd name="connsiteX6" fmla="*/ 739764 w 914398"/>
                <a:gd name="connsiteY6" fmla="*/ 914398 h 923906"/>
                <a:gd name="connsiteX7" fmla="*/ 457199 w 914398"/>
                <a:gd name="connsiteY7" fmla="*/ 854400 h 923906"/>
                <a:gd name="connsiteX8" fmla="*/ 174634 w 914398"/>
                <a:gd name="connsiteY8" fmla="*/ 914398 h 923906"/>
                <a:gd name="connsiteX9" fmla="*/ 141585 w 914398"/>
                <a:gd name="connsiteY9" fmla="*/ 613293 h 923906"/>
                <a:gd name="connsiteX10" fmla="*/ 0 w 914398"/>
                <a:gd name="connsiteY10" fmla="*/ 349269 h 923906"/>
                <a:gd name="connsiteX0" fmla="*/ 0 w 916461"/>
                <a:gd name="connsiteY0" fmla="*/ 349269 h 923906"/>
                <a:gd name="connsiteX1" fmla="*/ 262139 w 916461"/>
                <a:gd name="connsiteY1" fmla="*/ 223173 h 923906"/>
                <a:gd name="connsiteX2" fmla="*/ 457199 w 916461"/>
                <a:gd name="connsiteY2" fmla="*/ 0 h 923906"/>
                <a:gd name="connsiteX3" fmla="*/ 652259 w 916461"/>
                <a:gd name="connsiteY3" fmla="*/ 223173 h 923906"/>
                <a:gd name="connsiteX4" fmla="*/ 914398 w 916461"/>
                <a:gd name="connsiteY4" fmla="*/ 349269 h 923906"/>
                <a:gd name="connsiteX5" fmla="*/ 772813 w 916461"/>
                <a:gd name="connsiteY5" fmla="*/ 613293 h 923906"/>
                <a:gd name="connsiteX6" fmla="*/ 739764 w 916461"/>
                <a:gd name="connsiteY6" fmla="*/ 914398 h 923906"/>
                <a:gd name="connsiteX7" fmla="*/ 457199 w 916461"/>
                <a:gd name="connsiteY7" fmla="*/ 854400 h 923906"/>
                <a:gd name="connsiteX8" fmla="*/ 174634 w 916461"/>
                <a:gd name="connsiteY8" fmla="*/ 914398 h 923906"/>
                <a:gd name="connsiteX9" fmla="*/ 141585 w 916461"/>
                <a:gd name="connsiteY9" fmla="*/ 613293 h 923906"/>
                <a:gd name="connsiteX10" fmla="*/ 0 w 916461"/>
                <a:gd name="connsiteY10" fmla="*/ 349269 h 923906"/>
                <a:gd name="connsiteX0" fmla="*/ 0 w 916461"/>
                <a:gd name="connsiteY0" fmla="*/ 349269 h 923906"/>
                <a:gd name="connsiteX1" fmla="*/ 262139 w 916461"/>
                <a:gd name="connsiteY1" fmla="*/ 223173 h 923906"/>
                <a:gd name="connsiteX2" fmla="*/ 457199 w 916461"/>
                <a:gd name="connsiteY2" fmla="*/ 0 h 923906"/>
                <a:gd name="connsiteX3" fmla="*/ 652259 w 916461"/>
                <a:gd name="connsiteY3" fmla="*/ 223173 h 923906"/>
                <a:gd name="connsiteX4" fmla="*/ 914398 w 916461"/>
                <a:gd name="connsiteY4" fmla="*/ 349269 h 923906"/>
                <a:gd name="connsiteX5" fmla="*/ 772813 w 916461"/>
                <a:gd name="connsiteY5" fmla="*/ 613293 h 923906"/>
                <a:gd name="connsiteX6" fmla="*/ 739764 w 916461"/>
                <a:gd name="connsiteY6" fmla="*/ 914398 h 923906"/>
                <a:gd name="connsiteX7" fmla="*/ 457199 w 916461"/>
                <a:gd name="connsiteY7" fmla="*/ 854400 h 923906"/>
                <a:gd name="connsiteX8" fmla="*/ 174634 w 916461"/>
                <a:gd name="connsiteY8" fmla="*/ 914398 h 923906"/>
                <a:gd name="connsiteX9" fmla="*/ 141585 w 916461"/>
                <a:gd name="connsiteY9" fmla="*/ 613293 h 923906"/>
                <a:gd name="connsiteX10" fmla="*/ 0 w 916461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18524" h="923906">
                  <a:moveTo>
                    <a:pt x="2063" y="349269"/>
                  </a:moveTo>
                  <a:cubicBezTo>
                    <a:pt x="22155" y="284249"/>
                    <a:pt x="188002" y="281384"/>
                    <a:pt x="264202" y="223173"/>
                  </a:cubicBezTo>
                  <a:cubicBezTo>
                    <a:pt x="340402" y="164962"/>
                    <a:pt x="394242" y="0"/>
                    <a:pt x="459262" y="0"/>
                  </a:cubicBezTo>
                  <a:cubicBezTo>
                    <a:pt x="524282" y="0"/>
                    <a:pt x="578122" y="164962"/>
                    <a:pt x="654322" y="223173"/>
                  </a:cubicBezTo>
                  <a:cubicBezTo>
                    <a:pt x="730522" y="281384"/>
                    <a:pt x="896369" y="284249"/>
                    <a:pt x="916461" y="349269"/>
                  </a:cubicBezTo>
                  <a:cubicBezTo>
                    <a:pt x="936553" y="414289"/>
                    <a:pt x="803982" y="519105"/>
                    <a:pt x="774876" y="613293"/>
                  </a:cubicBezTo>
                  <a:cubicBezTo>
                    <a:pt x="745770" y="707481"/>
                    <a:pt x="794429" y="874213"/>
                    <a:pt x="741827" y="914398"/>
                  </a:cubicBezTo>
                  <a:cubicBezTo>
                    <a:pt x="689225" y="954583"/>
                    <a:pt x="553450" y="854400"/>
                    <a:pt x="459262" y="854400"/>
                  </a:cubicBezTo>
                  <a:cubicBezTo>
                    <a:pt x="365074" y="874399"/>
                    <a:pt x="257367" y="928196"/>
                    <a:pt x="176697" y="914398"/>
                  </a:cubicBezTo>
                  <a:cubicBezTo>
                    <a:pt x="96027" y="900600"/>
                    <a:pt x="172754" y="707481"/>
                    <a:pt x="143648" y="613293"/>
                  </a:cubicBezTo>
                  <a:cubicBezTo>
                    <a:pt x="114542" y="519105"/>
                    <a:pt x="-18029" y="414289"/>
                    <a:pt x="2063" y="349269"/>
                  </a:cubicBezTo>
                  <a:close/>
                </a:path>
              </a:pathLst>
            </a:custGeom>
            <a:solidFill>
              <a:schemeClr val="bg1"/>
            </a:solidFill>
            <a:ln w="15875">
              <a:noFill/>
            </a:ln>
            <a:effectLst>
              <a:outerShdw blurRad="76200" dist="50800" dir="5400000" algn="t" rotWithShape="0">
                <a:prstClr val="black">
                  <a:alpha val="1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81" name="组合 80"/>
            <p:cNvGrpSpPr/>
            <p:nvPr/>
          </p:nvGrpSpPr>
          <p:grpSpPr>
            <a:xfrm>
              <a:off x="10646778" y="4762829"/>
              <a:ext cx="749726" cy="728735"/>
              <a:chOff x="11012539" y="4493889"/>
              <a:chExt cx="749726" cy="728735"/>
            </a:xfrm>
          </p:grpSpPr>
          <p:sp>
            <p:nvSpPr>
              <p:cNvPr id="82" name="五角星 2"/>
              <p:cNvSpPr/>
              <p:nvPr/>
            </p:nvSpPr>
            <p:spPr>
              <a:xfrm rot="20227648" flipH="1">
                <a:off x="11012539" y="4493889"/>
                <a:ext cx="749726" cy="728735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" fmla="*/ 0 w 914398"/>
                  <a:gd name="connsiteY0" fmla="*/ 349269 h 923906"/>
                  <a:gd name="connsiteX1" fmla="*/ 262139 w 914398"/>
                  <a:gd name="connsiteY1" fmla="*/ 223173 h 923906"/>
                  <a:gd name="connsiteX2" fmla="*/ 457199 w 914398"/>
                  <a:gd name="connsiteY2" fmla="*/ 0 h 923906"/>
                  <a:gd name="connsiteX3" fmla="*/ 652259 w 914398"/>
                  <a:gd name="connsiteY3" fmla="*/ 223173 h 923906"/>
                  <a:gd name="connsiteX4" fmla="*/ 914398 w 914398"/>
                  <a:gd name="connsiteY4" fmla="*/ 349269 h 923906"/>
                  <a:gd name="connsiteX5" fmla="*/ 772813 w 914398"/>
                  <a:gd name="connsiteY5" fmla="*/ 613293 h 923906"/>
                  <a:gd name="connsiteX6" fmla="*/ 739764 w 914398"/>
                  <a:gd name="connsiteY6" fmla="*/ 914398 h 923906"/>
                  <a:gd name="connsiteX7" fmla="*/ 457199 w 914398"/>
                  <a:gd name="connsiteY7" fmla="*/ 854400 h 923906"/>
                  <a:gd name="connsiteX8" fmla="*/ 174634 w 914398"/>
                  <a:gd name="connsiteY8" fmla="*/ 914398 h 923906"/>
                  <a:gd name="connsiteX9" fmla="*/ 141585 w 914398"/>
                  <a:gd name="connsiteY9" fmla="*/ 613293 h 923906"/>
                  <a:gd name="connsiteX10" fmla="*/ 0 w 914398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18524" h="923906">
                    <a:moveTo>
                      <a:pt x="2063" y="349269"/>
                    </a:moveTo>
                    <a:cubicBezTo>
                      <a:pt x="22155" y="284249"/>
                      <a:pt x="188002" y="281384"/>
                      <a:pt x="264202" y="223173"/>
                    </a:cubicBezTo>
                    <a:cubicBezTo>
                      <a:pt x="340402" y="164962"/>
                      <a:pt x="394242" y="0"/>
                      <a:pt x="459262" y="0"/>
                    </a:cubicBezTo>
                    <a:cubicBezTo>
                      <a:pt x="524282" y="0"/>
                      <a:pt x="578122" y="164962"/>
                      <a:pt x="654322" y="223173"/>
                    </a:cubicBezTo>
                    <a:cubicBezTo>
                      <a:pt x="730522" y="281384"/>
                      <a:pt x="896369" y="284249"/>
                      <a:pt x="916461" y="349269"/>
                    </a:cubicBezTo>
                    <a:cubicBezTo>
                      <a:pt x="936553" y="414289"/>
                      <a:pt x="803982" y="519105"/>
                      <a:pt x="774876" y="613293"/>
                    </a:cubicBezTo>
                    <a:cubicBezTo>
                      <a:pt x="745770" y="707481"/>
                      <a:pt x="794429" y="874213"/>
                      <a:pt x="741827" y="914398"/>
                    </a:cubicBezTo>
                    <a:cubicBezTo>
                      <a:pt x="689225" y="954583"/>
                      <a:pt x="553450" y="854400"/>
                      <a:pt x="459262" y="854400"/>
                    </a:cubicBezTo>
                    <a:cubicBezTo>
                      <a:pt x="365074" y="874399"/>
                      <a:pt x="257367" y="928196"/>
                      <a:pt x="176697" y="914398"/>
                    </a:cubicBezTo>
                    <a:cubicBezTo>
                      <a:pt x="96027" y="900600"/>
                      <a:pt x="172754" y="707481"/>
                      <a:pt x="143648" y="613293"/>
                    </a:cubicBezTo>
                    <a:cubicBezTo>
                      <a:pt x="114542" y="519105"/>
                      <a:pt x="-18029" y="414289"/>
                      <a:pt x="2063" y="349269"/>
                    </a:cubicBezTo>
                    <a:close/>
                  </a:path>
                </a:pathLst>
              </a:custGeom>
              <a:solidFill>
                <a:srgbClr val="64E4F2"/>
              </a:solidFill>
              <a:ln w="15875">
                <a:solidFill>
                  <a:schemeClr val="bg1"/>
                </a:solidFill>
              </a:ln>
              <a:effectLst>
                <a:innerShdw blurRad="292100">
                  <a:srgbClr val="00B0F0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3" name="五角星 2"/>
              <p:cNvSpPr/>
              <p:nvPr/>
            </p:nvSpPr>
            <p:spPr>
              <a:xfrm rot="20424262">
                <a:off x="11046365" y="4655056"/>
                <a:ext cx="290576" cy="221980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" fmla="*/ 0 w 914398"/>
                  <a:gd name="connsiteY0" fmla="*/ 349269 h 923906"/>
                  <a:gd name="connsiteX1" fmla="*/ 262139 w 914398"/>
                  <a:gd name="connsiteY1" fmla="*/ 223173 h 923906"/>
                  <a:gd name="connsiteX2" fmla="*/ 457199 w 914398"/>
                  <a:gd name="connsiteY2" fmla="*/ 0 h 923906"/>
                  <a:gd name="connsiteX3" fmla="*/ 652259 w 914398"/>
                  <a:gd name="connsiteY3" fmla="*/ 223173 h 923906"/>
                  <a:gd name="connsiteX4" fmla="*/ 914398 w 914398"/>
                  <a:gd name="connsiteY4" fmla="*/ 349269 h 923906"/>
                  <a:gd name="connsiteX5" fmla="*/ 772813 w 914398"/>
                  <a:gd name="connsiteY5" fmla="*/ 613293 h 923906"/>
                  <a:gd name="connsiteX6" fmla="*/ 739764 w 914398"/>
                  <a:gd name="connsiteY6" fmla="*/ 914398 h 923906"/>
                  <a:gd name="connsiteX7" fmla="*/ 457199 w 914398"/>
                  <a:gd name="connsiteY7" fmla="*/ 854400 h 923906"/>
                  <a:gd name="connsiteX8" fmla="*/ 174634 w 914398"/>
                  <a:gd name="connsiteY8" fmla="*/ 914398 h 923906"/>
                  <a:gd name="connsiteX9" fmla="*/ 141585 w 914398"/>
                  <a:gd name="connsiteY9" fmla="*/ 613293 h 923906"/>
                  <a:gd name="connsiteX10" fmla="*/ 0 w 914398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654322 w 918524"/>
                  <a:gd name="connsiteY0" fmla="*/ 223173 h 923906"/>
                  <a:gd name="connsiteX1" fmla="*/ 916461 w 918524"/>
                  <a:gd name="connsiteY1" fmla="*/ 349269 h 923906"/>
                  <a:gd name="connsiteX2" fmla="*/ 774876 w 918524"/>
                  <a:gd name="connsiteY2" fmla="*/ 613293 h 923906"/>
                  <a:gd name="connsiteX3" fmla="*/ 741827 w 918524"/>
                  <a:gd name="connsiteY3" fmla="*/ 914398 h 923906"/>
                  <a:gd name="connsiteX4" fmla="*/ 459262 w 918524"/>
                  <a:gd name="connsiteY4" fmla="*/ 854400 h 923906"/>
                  <a:gd name="connsiteX5" fmla="*/ 176697 w 918524"/>
                  <a:gd name="connsiteY5" fmla="*/ 914398 h 923906"/>
                  <a:gd name="connsiteX6" fmla="*/ 143648 w 918524"/>
                  <a:gd name="connsiteY6" fmla="*/ 613293 h 923906"/>
                  <a:gd name="connsiteX7" fmla="*/ 2063 w 918524"/>
                  <a:gd name="connsiteY7" fmla="*/ 349269 h 923906"/>
                  <a:gd name="connsiteX8" fmla="*/ 264202 w 918524"/>
                  <a:gd name="connsiteY8" fmla="*/ 223173 h 923906"/>
                  <a:gd name="connsiteX9" fmla="*/ 459262 w 918524"/>
                  <a:gd name="connsiteY9" fmla="*/ 0 h 923906"/>
                  <a:gd name="connsiteX10" fmla="*/ 715845 w 918524"/>
                  <a:gd name="connsiteY10" fmla="*/ 284696 h 923906"/>
                  <a:gd name="connsiteX0" fmla="*/ 916461 w 918524"/>
                  <a:gd name="connsiteY0" fmla="*/ 349269 h 923906"/>
                  <a:gd name="connsiteX1" fmla="*/ 774876 w 918524"/>
                  <a:gd name="connsiteY1" fmla="*/ 613293 h 923906"/>
                  <a:gd name="connsiteX2" fmla="*/ 741827 w 918524"/>
                  <a:gd name="connsiteY2" fmla="*/ 914398 h 923906"/>
                  <a:gd name="connsiteX3" fmla="*/ 459262 w 918524"/>
                  <a:gd name="connsiteY3" fmla="*/ 854400 h 923906"/>
                  <a:gd name="connsiteX4" fmla="*/ 176697 w 918524"/>
                  <a:gd name="connsiteY4" fmla="*/ 914398 h 923906"/>
                  <a:gd name="connsiteX5" fmla="*/ 143648 w 918524"/>
                  <a:gd name="connsiteY5" fmla="*/ 613293 h 923906"/>
                  <a:gd name="connsiteX6" fmla="*/ 2063 w 918524"/>
                  <a:gd name="connsiteY6" fmla="*/ 349269 h 923906"/>
                  <a:gd name="connsiteX7" fmla="*/ 264202 w 918524"/>
                  <a:gd name="connsiteY7" fmla="*/ 223173 h 923906"/>
                  <a:gd name="connsiteX8" fmla="*/ 459262 w 918524"/>
                  <a:gd name="connsiteY8" fmla="*/ 0 h 923906"/>
                  <a:gd name="connsiteX9" fmla="*/ 715845 w 918524"/>
                  <a:gd name="connsiteY9" fmla="*/ 284696 h 923906"/>
                  <a:gd name="connsiteX0" fmla="*/ 774876 w 774876"/>
                  <a:gd name="connsiteY0" fmla="*/ 613293 h 923906"/>
                  <a:gd name="connsiteX1" fmla="*/ 741827 w 774876"/>
                  <a:gd name="connsiteY1" fmla="*/ 914398 h 923906"/>
                  <a:gd name="connsiteX2" fmla="*/ 459262 w 774876"/>
                  <a:gd name="connsiteY2" fmla="*/ 854400 h 923906"/>
                  <a:gd name="connsiteX3" fmla="*/ 176697 w 774876"/>
                  <a:gd name="connsiteY3" fmla="*/ 914398 h 923906"/>
                  <a:gd name="connsiteX4" fmla="*/ 143648 w 774876"/>
                  <a:gd name="connsiteY4" fmla="*/ 613293 h 923906"/>
                  <a:gd name="connsiteX5" fmla="*/ 2063 w 774876"/>
                  <a:gd name="connsiteY5" fmla="*/ 349269 h 923906"/>
                  <a:gd name="connsiteX6" fmla="*/ 264202 w 774876"/>
                  <a:gd name="connsiteY6" fmla="*/ 223173 h 923906"/>
                  <a:gd name="connsiteX7" fmla="*/ 459262 w 774876"/>
                  <a:gd name="connsiteY7" fmla="*/ 0 h 923906"/>
                  <a:gd name="connsiteX8" fmla="*/ 715845 w 774876"/>
                  <a:gd name="connsiteY8" fmla="*/ 284696 h 923906"/>
                  <a:gd name="connsiteX0" fmla="*/ 741827 w 741827"/>
                  <a:gd name="connsiteY0" fmla="*/ 914398 h 923906"/>
                  <a:gd name="connsiteX1" fmla="*/ 459262 w 741827"/>
                  <a:gd name="connsiteY1" fmla="*/ 854400 h 923906"/>
                  <a:gd name="connsiteX2" fmla="*/ 176697 w 741827"/>
                  <a:gd name="connsiteY2" fmla="*/ 914398 h 923906"/>
                  <a:gd name="connsiteX3" fmla="*/ 143648 w 741827"/>
                  <a:gd name="connsiteY3" fmla="*/ 613293 h 923906"/>
                  <a:gd name="connsiteX4" fmla="*/ 2063 w 741827"/>
                  <a:gd name="connsiteY4" fmla="*/ 349269 h 923906"/>
                  <a:gd name="connsiteX5" fmla="*/ 264202 w 741827"/>
                  <a:gd name="connsiteY5" fmla="*/ 223173 h 923906"/>
                  <a:gd name="connsiteX6" fmla="*/ 459262 w 741827"/>
                  <a:gd name="connsiteY6" fmla="*/ 0 h 923906"/>
                  <a:gd name="connsiteX7" fmla="*/ 715845 w 741827"/>
                  <a:gd name="connsiteY7" fmla="*/ 284696 h 923906"/>
                  <a:gd name="connsiteX0" fmla="*/ 459262 w 715845"/>
                  <a:gd name="connsiteY0" fmla="*/ 854400 h 916632"/>
                  <a:gd name="connsiteX1" fmla="*/ 176697 w 715845"/>
                  <a:gd name="connsiteY1" fmla="*/ 914398 h 916632"/>
                  <a:gd name="connsiteX2" fmla="*/ 143648 w 715845"/>
                  <a:gd name="connsiteY2" fmla="*/ 613293 h 916632"/>
                  <a:gd name="connsiteX3" fmla="*/ 2063 w 715845"/>
                  <a:gd name="connsiteY3" fmla="*/ 349269 h 916632"/>
                  <a:gd name="connsiteX4" fmla="*/ 264202 w 715845"/>
                  <a:gd name="connsiteY4" fmla="*/ 223173 h 916632"/>
                  <a:gd name="connsiteX5" fmla="*/ 459262 w 715845"/>
                  <a:gd name="connsiteY5" fmla="*/ 0 h 916632"/>
                  <a:gd name="connsiteX6" fmla="*/ 715845 w 715845"/>
                  <a:gd name="connsiteY6" fmla="*/ 284696 h 916632"/>
                  <a:gd name="connsiteX0" fmla="*/ 176697 w 715845"/>
                  <a:gd name="connsiteY0" fmla="*/ 914398 h 914398"/>
                  <a:gd name="connsiteX1" fmla="*/ 143648 w 715845"/>
                  <a:gd name="connsiteY1" fmla="*/ 613293 h 914398"/>
                  <a:gd name="connsiteX2" fmla="*/ 2063 w 715845"/>
                  <a:gd name="connsiteY2" fmla="*/ 349269 h 914398"/>
                  <a:gd name="connsiteX3" fmla="*/ 264202 w 715845"/>
                  <a:gd name="connsiteY3" fmla="*/ 223173 h 914398"/>
                  <a:gd name="connsiteX4" fmla="*/ 459262 w 715845"/>
                  <a:gd name="connsiteY4" fmla="*/ 0 h 914398"/>
                  <a:gd name="connsiteX5" fmla="*/ 715845 w 715845"/>
                  <a:gd name="connsiteY5" fmla="*/ 284696 h 914398"/>
                  <a:gd name="connsiteX0" fmla="*/ 143648 w 715845"/>
                  <a:gd name="connsiteY0" fmla="*/ 613293 h 613293"/>
                  <a:gd name="connsiteX1" fmla="*/ 2063 w 715845"/>
                  <a:gd name="connsiteY1" fmla="*/ 349269 h 613293"/>
                  <a:gd name="connsiteX2" fmla="*/ 264202 w 715845"/>
                  <a:gd name="connsiteY2" fmla="*/ 223173 h 613293"/>
                  <a:gd name="connsiteX3" fmla="*/ 459262 w 715845"/>
                  <a:gd name="connsiteY3" fmla="*/ 0 h 613293"/>
                  <a:gd name="connsiteX4" fmla="*/ 715845 w 715845"/>
                  <a:gd name="connsiteY4" fmla="*/ 284696 h 613293"/>
                  <a:gd name="connsiteX0" fmla="*/ 0 w 713782"/>
                  <a:gd name="connsiteY0" fmla="*/ 349269 h 349269"/>
                  <a:gd name="connsiteX1" fmla="*/ 262139 w 713782"/>
                  <a:gd name="connsiteY1" fmla="*/ 223173 h 349269"/>
                  <a:gd name="connsiteX2" fmla="*/ 457199 w 713782"/>
                  <a:gd name="connsiteY2" fmla="*/ 0 h 349269"/>
                  <a:gd name="connsiteX3" fmla="*/ 713782 w 713782"/>
                  <a:gd name="connsiteY3" fmla="*/ 284696 h 349269"/>
                  <a:gd name="connsiteX0" fmla="*/ 0 w 457199"/>
                  <a:gd name="connsiteY0" fmla="*/ 349269 h 349269"/>
                  <a:gd name="connsiteX1" fmla="*/ 262139 w 457199"/>
                  <a:gd name="connsiteY1" fmla="*/ 223173 h 349269"/>
                  <a:gd name="connsiteX2" fmla="*/ 457199 w 457199"/>
                  <a:gd name="connsiteY2" fmla="*/ 0 h 349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57199" h="349269">
                    <a:moveTo>
                      <a:pt x="0" y="349269"/>
                    </a:moveTo>
                    <a:cubicBezTo>
                      <a:pt x="20092" y="284249"/>
                      <a:pt x="185939" y="281384"/>
                      <a:pt x="262139" y="223173"/>
                    </a:cubicBezTo>
                    <a:cubicBezTo>
                      <a:pt x="338339" y="164962"/>
                      <a:pt x="392179" y="0"/>
                      <a:pt x="457199" y="0"/>
                    </a:cubicBezTo>
                  </a:path>
                </a:pathLst>
              </a:custGeom>
              <a:noFill/>
              <a:ln w="28575" cap="rnd">
                <a:solidFill>
                  <a:schemeClr val="bg1">
                    <a:alpha val="89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4" name="五角星 2"/>
              <p:cNvSpPr/>
              <p:nvPr/>
            </p:nvSpPr>
            <p:spPr>
              <a:xfrm rot="6997346">
                <a:off x="11587935" y="4901938"/>
                <a:ext cx="128719" cy="147271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" fmla="*/ 0 w 914398"/>
                  <a:gd name="connsiteY0" fmla="*/ 349269 h 923906"/>
                  <a:gd name="connsiteX1" fmla="*/ 262139 w 914398"/>
                  <a:gd name="connsiteY1" fmla="*/ 223173 h 923906"/>
                  <a:gd name="connsiteX2" fmla="*/ 457199 w 914398"/>
                  <a:gd name="connsiteY2" fmla="*/ 0 h 923906"/>
                  <a:gd name="connsiteX3" fmla="*/ 652259 w 914398"/>
                  <a:gd name="connsiteY3" fmla="*/ 223173 h 923906"/>
                  <a:gd name="connsiteX4" fmla="*/ 914398 w 914398"/>
                  <a:gd name="connsiteY4" fmla="*/ 349269 h 923906"/>
                  <a:gd name="connsiteX5" fmla="*/ 772813 w 914398"/>
                  <a:gd name="connsiteY5" fmla="*/ 613293 h 923906"/>
                  <a:gd name="connsiteX6" fmla="*/ 739764 w 914398"/>
                  <a:gd name="connsiteY6" fmla="*/ 914398 h 923906"/>
                  <a:gd name="connsiteX7" fmla="*/ 457199 w 914398"/>
                  <a:gd name="connsiteY7" fmla="*/ 854400 h 923906"/>
                  <a:gd name="connsiteX8" fmla="*/ 174634 w 914398"/>
                  <a:gd name="connsiteY8" fmla="*/ 914398 h 923906"/>
                  <a:gd name="connsiteX9" fmla="*/ 141585 w 914398"/>
                  <a:gd name="connsiteY9" fmla="*/ 613293 h 923906"/>
                  <a:gd name="connsiteX10" fmla="*/ 0 w 914398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654322 w 918524"/>
                  <a:gd name="connsiteY0" fmla="*/ 223173 h 923906"/>
                  <a:gd name="connsiteX1" fmla="*/ 916461 w 918524"/>
                  <a:gd name="connsiteY1" fmla="*/ 349269 h 923906"/>
                  <a:gd name="connsiteX2" fmla="*/ 774876 w 918524"/>
                  <a:gd name="connsiteY2" fmla="*/ 613293 h 923906"/>
                  <a:gd name="connsiteX3" fmla="*/ 741827 w 918524"/>
                  <a:gd name="connsiteY3" fmla="*/ 914398 h 923906"/>
                  <a:gd name="connsiteX4" fmla="*/ 459262 w 918524"/>
                  <a:gd name="connsiteY4" fmla="*/ 854400 h 923906"/>
                  <a:gd name="connsiteX5" fmla="*/ 176697 w 918524"/>
                  <a:gd name="connsiteY5" fmla="*/ 914398 h 923906"/>
                  <a:gd name="connsiteX6" fmla="*/ 143648 w 918524"/>
                  <a:gd name="connsiteY6" fmla="*/ 613293 h 923906"/>
                  <a:gd name="connsiteX7" fmla="*/ 2063 w 918524"/>
                  <a:gd name="connsiteY7" fmla="*/ 349269 h 923906"/>
                  <a:gd name="connsiteX8" fmla="*/ 264202 w 918524"/>
                  <a:gd name="connsiteY8" fmla="*/ 223173 h 923906"/>
                  <a:gd name="connsiteX9" fmla="*/ 459262 w 918524"/>
                  <a:gd name="connsiteY9" fmla="*/ 0 h 923906"/>
                  <a:gd name="connsiteX10" fmla="*/ 715845 w 918524"/>
                  <a:gd name="connsiteY10" fmla="*/ 284696 h 923906"/>
                  <a:gd name="connsiteX0" fmla="*/ 916461 w 918524"/>
                  <a:gd name="connsiteY0" fmla="*/ 349269 h 923906"/>
                  <a:gd name="connsiteX1" fmla="*/ 774876 w 918524"/>
                  <a:gd name="connsiteY1" fmla="*/ 613293 h 923906"/>
                  <a:gd name="connsiteX2" fmla="*/ 741827 w 918524"/>
                  <a:gd name="connsiteY2" fmla="*/ 914398 h 923906"/>
                  <a:gd name="connsiteX3" fmla="*/ 459262 w 918524"/>
                  <a:gd name="connsiteY3" fmla="*/ 854400 h 923906"/>
                  <a:gd name="connsiteX4" fmla="*/ 176697 w 918524"/>
                  <a:gd name="connsiteY4" fmla="*/ 914398 h 923906"/>
                  <a:gd name="connsiteX5" fmla="*/ 143648 w 918524"/>
                  <a:gd name="connsiteY5" fmla="*/ 613293 h 923906"/>
                  <a:gd name="connsiteX6" fmla="*/ 2063 w 918524"/>
                  <a:gd name="connsiteY6" fmla="*/ 349269 h 923906"/>
                  <a:gd name="connsiteX7" fmla="*/ 264202 w 918524"/>
                  <a:gd name="connsiteY7" fmla="*/ 223173 h 923906"/>
                  <a:gd name="connsiteX8" fmla="*/ 459262 w 918524"/>
                  <a:gd name="connsiteY8" fmla="*/ 0 h 923906"/>
                  <a:gd name="connsiteX9" fmla="*/ 715845 w 918524"/>
                  <a:gd name="connsiteY9" fmla="*/ 284696 h 923906"/>
                  <a:gd name="connsiteX0" fmla="*/ 774876 w 774876"/>
                  <a:gd name="connsiteY0" fmla="*/ 613293 h 923906"/>
                  <a:gd name="connsiteX1" fmla="*/ 741827 w 774876"/>
                  <a:gd name="connsiteY1" fmla="*/ 914398 h 923906"/>
                  <a:gd name="connsiteX2" fmla="*/ 459262 w 774876"/>
                  <a:gd name="connsiteY2" fmla="*/ 854400 h 923906"/>
                  <a:gd name="connsiteX3" fmla="*/ 176697 w 774876"/>
                  <a:gd name="connsiteY3" fmla="*/ 914398 h 923906"/>
                  <a:gd name="connsiteX4" fmla="*/ 143648 w 774876"/>
                  <a:gd name="connsiteY4" fmla="*/ 613293 h 923906"/>
                  <a:gd name="connsiteX5" fmla="*/ 2063 w 774876"/>
                  <a:gd name="connsiteY5" fmla="*/ 349269 h 923906"/>
                  <a:gd name="connsiteX6" fmla="*/ 264202 w 774876"/>
                  <a:gd name="connsiteY6" fmla="*/ 223173 h 923906"/>
                  <a:gd name="connsiteX7" fmla="*/ 459262 w 774876"/>
                  <a:gd name="connsiteY7" fmla="*/ 0 h 923906"/>
                  <a:gd name="connsiteX8" fmla="*/ 715845 w 774876"/>
                  <a:gd name="connsiteY8" fmla="*/ 284696 h 923906"/>
                  <a:gd name="connsiteX0" fmla="*/ 741827 w 741827"/>
                  <a:gd name="connsiteY0" fmla="*/ 914398 h 923906"/>
                  <a:gd name="connsiteX1" fmla="*/ 459262 w 741827"/>
                  <a:gd name="connsiteY1" fmla="*/ 854400 h 923906"/>
                  <a:gd name="connsiteX2" fmla="*/ 176697 w 741827"/>
                  <a:gd name="connsiteY2" fmla="*/ 914398 h 923906"/>
                  <a:gd name="connsiteX3" fmla="*/ 143648 w 741827"/>
                  <a:gd name="connsiteY3" fmla="*/ 613293 h 923906"/>
                  <a:gd name="connsiteX4" fmla="*/ 2063 w 741827"/>
                  <a:gd name="connsiteY4" fmla="*/ 349269 h 923906"/>
                  <a:gd name="connsiteX5" fmla="*/ 264202 w 741827"/>
                  <a:gd name="connsiteY5" fmla="*/ 223173 h 923906"/>
                  <a:gd name="connsiteX6" fmla="*/ 459262 w 741827"/>
                  <a:gd name="connsiteY6" fmla="*/ 0 h 923906"/>
                  <a:gd name="connsiteX7" fmla="*/ 715845 w 741827"/>
                  <a:gd name="connsiteY7" fmla="*/ 284696 h 923906"/>
                  <a:gd name="connsiteX0" fmla="*/ 459262 w 715845"/>
                  <a:gd name="connsiteY0" fmla="*/ 854400 h 916632"/>
                  <a:gd name="connsiteX1" fmla="*/ 176697 w 715845"/>
                  <a:gd name="connsiteY1" fmla="*/ 914398 h 916632"/>
                  <a:gd name="connsiteX2" fmla="*/ 143648 w 715845"/>
                  <a:gd name="connsiteY2" fmla="*/ 613293 h 916632"/>
                  <a:gd name="connsiteX3" fmla="*/ 2063 w 715845"/>
                  <a:gd name="connsiteY3" fmla="*/ 349269 h 916632"/>
                  <a:gd name="connsiteX4" fmla="*/ 264202 w 715845"/>
                  <a:gd name="connsiteY4" fmla="*/ 223173 h 916632"/>
                  <a:gd name="connsiteX5" fmla="*/ 459262 w 715845"/>
                  <a:gd name="connsiteY5" fmla="*/ 0 h 916632"/>
                  <a:gd name="connsiteX6" fmla="*/ 715845 w 715845"/>
                  <a:gd name="connsiteY6" fmla="*/ 284696 h 916632"/>
                  <a:gd name="connsiteX0" fmla="*/ 176697 w 715845"/>
                  <a:gd name="connsiteY0" fmla="*/ 914398 h 914398"/>
                  <a:gd name="connsiteX1" fmla="*/ 143648 w 715845"/>
                  <a:gd name="connsiteY1" fmla="*/ 613293 h 914398"/>
                  <a:gd name="connsiteX2" fmla="*/ 2063 w 715845"/>
                  <a:gd name="connsiteY2" fmla="*/ 349269 h 914398"/>
                  <a:gd name="connsiteX3" fmla="*/ 264202 w 715845"/>
                  <a:gd name="connsiteY3" fmla="*/ 223173 h 914398"/>
                  <a:gd name="connsiteX4" fmla="*/ 459262 w 715845"/>
                  <a:gd name="connsiteY4" fmla="*/ 0 h 914398"/>
                  <a:gd name="connsiteX5" fmla="*/ 715845 w 715845"/>
                  <a:gd name="connsiteY5" fmla="*/ 284696 h 914398"/>
                  <a:gd name="connsiteX0" fmla="*/ 143648 w 715845"/>
                  <a:gd name="connsiteY0" fmla="*/ 613293 h 613293"/>
                  <a:gd name="connsiteX1" fmla="*/ 2063 w 715845"/>
                  <a:gd name="connsiteY1" fmla="*/ 349269 h 613293"/>
                  <a:gd name="connsiteX2" fmla="*/ 264202 w 715845"/>
                  <a:gd name="connsiteY2" fmla="*/ 223173 h 613293"/>
                  <a:gd name="connsiteX3" fmla="*/ 459262 w 715845"/>
                  <a:gd name="connsiteY3" fmla="*/ 0 h 613293"/>
                  <a:gd name="connsiteX4" fmla="*/ 715845 w 715845"/>
                  <a:gd name="connsiteY4" fmla="*/ 284696 h 613293"/>
                  <a:gd name="connsiteX0" fmla="*/ 0 w 713782"/>
                  <a:gd name="connsiteY0" fmla="*/ 349269 h 349269"/>
                  <a:gd name="connsiteX1" fmla="*/ 262139 w 713782"/>
                  <a:gd name="connsiteY1" fmla="*/ 223173 h 349269"/>
                  <a:gd name="connsiteX2" fmla="*/ 457199 w 713782"/>
                  <a:gd name="connsiteY2" fmla="*/ 0 h 349269"/>
                  <a:gd name="connsiteX3" fmla="*/ 713782 w 713782"/>
                  <a:gd name="connsiteY3" fmla="*/ 284696 h 349269"/>
                  <a:gd name="connsiteX0" fmla="*/ 0 w 457199"/>
                  <a:gd name="connsiteY0" fmla="*/ 349269 h 349269"/>
                  <a:gd name="connsiteX1" fmla="*/ 262139 w 457199"/>
                  <a:gd name="connsiteY1" fmla="*/ 223173 h 349269"/>
                  <a:gd name="connsiteX2" fmla="*/ 457199 w 457199"/>
                  <a:gd name="connsiteY2" fmla="*/ 0 h 349269"/>
                  <a:gd name="connsiteX0" fmla="*/ 0 w 195060"/>
                  <a:gd name="connsiteY0" fmla="*/ 223173 h 223173"/>
                  <a:gd name="connsiteX1" fmla="*/ 195060 w 195060"/>
                  <a:gd name="connsiteY1" fmla="*/ 0 h 2231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95060" h="223173">
                    <a:moveTo>
                      <a:pt x="0" y="223173"/>
                    </a:moveTo>
                    <a:cubicBezTo>
                      <a:pt x="76200" y="164962"/>
                      <a:pt x="130040" y="0"/>
                      <a:pt x="195060" y="0"/>
                    </a:cubicBezTo>
                  </a:path>
                </a:pathLst>
              </a:custGeom>
              <a:noFill/>
              <a:ln w="28575" cap="rnd">
                <a:solidFill>
                  <a:schemeClr val="bg1">
                    <a:alpha val="69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128" name="组合 127"/>
          <p:cNvGrpSpPr/>
          <p:nvPr/>
        </p:nvGrpSpPr>
        <p:grpSpPr>
          <a:xfrm rot="19652793">
            <a:off x="4718440" y="4362930"/>
            <a:ext cx="601603" cy="609821"/>
            <a:chOff x="2817684" y="410418"/>
            <a:chExt cx="604235" cy="612489"/>
          </a:xfrm>
        </p:grpSpPr>
        <p:grpSp>
          <p:nvGrpSpPr>
            <p:cNvPr id="129" name="组合 128"/>
            <p:cNvGrpSpPr/>
            <p:nvPr/>
          </p:nvGrpSpPr>
          <p:grpSpPr>
            <a:xfrm rot="21335217">
              <a:off x="2817684" y="410418"/>
              <a:ext cx="604235" cy="612489"/>
              <a:chOff x="7973451" y="5027358"/>
              <a:chExt cx="1573291" cy="1594779"/>
            </a:xfrm>
          </p:grpSpPr>
          <p:sp>
            <p:nvSpPr>
              <p:cNvPr id="131" name="五角星 2"/>
              <p:cNvSpPr/>
              <p:nvPr/>
            </p:nvSpPr>
            <p:spPr>
              <a:xfrm rot="20480842">
                <a:off x="7975659" y="5027358"/>
                <a:ext cx="1571083" cy="1580289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" fmla="*/ 0 w 914398"/>
                  <a:gd name="connsiteY0" fmla="*/ 349269 h 923906"/>
                  <a:gd name="connsiteX1" fmla="*/ 262139 w 914398"/>
                  <a:gd name="connsiteY1" fmla="*/ 223173 h 923906"/>
                  <a:gd name="connsiteX2" fmla="*/ 457199 w 914398"/>
                  <a:gd name="connsiteY2" fmla="*/ 0 h 923906"/>
                  <a:gd name="connsiteX3" fmla="*/ 652259 w 914398"/>
                  <a:gd name="connsiteY3" fmla="*/ 223173 h 923906"/>
                  <a:gd name="connsiteX4" fmla="*/ 914398 w 914398"/>
                  <a:gd name="connsiteY4" fmla="*/ 349269 h 923906"/>
                  <a:gd name="connsiteX5" fmla="*/ 772813 w 914398"/>
                  <a:gd name="connsiteY5" fmla="*/ 613293 h 923906"/>
                  <a:gd name="connsiteX6" fmla="*/ 739764 w 914398"/>
                  <a:gd name="connsiteY6" fmla="*/ 914398 h 923906"/>
                  <a:gd name="connsiteX7" fmla="*/ 457199 w 914398"/>
                  <a:gd name="connsiteY7" fmla="*/ 854400 h 923906"/>
                  <a:gd name="connsiteX8" fmla="*/ 174634 w 914398"/>
                  <a:gd name="connsiteY8" fmla="*/ 914398 h 923906"/>
                  <a:gd name="connsiteX9" fmla="*/ 141585 w 914398"/>
                  <a:gd name="connsiteY9" fmla="*/ 613293 h 923906"/>
                  <a:gd name="connsiteX10" fmla="*/ 0 w 914398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18524" h="923906">
                    <a:moveTo>
                      <a:pt x="2063" y="349269"/>
                    </a:moveTo>
                    <a:cubicBezTo>
                      <a:pt x="22155" y="284249"/>
                      <a:pt x="188002" y="281384"/>
                      <a:pt x="264202" y="223173"/>
                    </a:cubicBezTo>
                    <a:cubicBezTo>
                      <a:pt x="340402" y="164962"/>
                      <a:pt x="394242" y="0"/>
                      <a:pt x="459262" y="0"/>
                    </a:cubicBezTo>
                    <a:cubicBezTo>
                      <a:pt x="524282" y="0"/>
                      <a:pt x="578122" y="164962"/>
                      <a:pt x="654322" y="223173"/>
                    </a:cubicBezTo>
                    <a:cubicBezTo>
                      <a:pt x="730522" y="281384"/>
                      <a:pt x="896369" y="284249"/>
                      <a:pt x="916461" y="349269"/>
                    </a:cubicBezTo>
                    <a:cubicBezTo>
                      <a:pt x="936553" y="414289"/>
                      <a:pt x="803982" y="519105"/>
                      <a:pt x="774876" y="613293"/>
                    </a:cubicBezTo>
                    <a:cubicBezTo>
                      <a:pt x="745770" y="707481"/>
                      <a:pt x="794429" y="874213"/>
                      <a:pt x="741827" y="914398"/>
                    </a:cubicBezTo>
                    <a:cubicBezTo>
                      <a:pt x="689225" y="954583"/>
                      <a:pt x="553450" y="854400"/>
                      <a:pt x="459262" y="854400"/>
                    </a:cubicBezTo>
                    <a:cubicBezTo>
                      <a:pt x="365074" y="874399"/>
                      <a:pt x="257367" y="928196"/>
                      <a:pt x="176697" y="914398"/>
                    </a:cubicBezTo>
                    <a:cubicBezTo>
                      <a:pt x="96027" y="900600"/>
                      <a:pt x="172754" y="707481"/>
                      <a:pt x="143648" y="613293"/>
                    </a:cubicBezTo>
                    <a:cubicBezTo>
                      <a:pt x="114542" y="519105"/>
                      <a:pt x="-18029" y="414289"/>
                      <a:pt x="2063" y="349269"/>
                    </a:cubicBezTo>
                    <a:close/>
                  </a:path>
                </a:pathLst>
              </a:custGeom>
              <a:solidFill>
                <a:srgbClr val="C4EF39"/>
              </a:solidFill>
              <a:ln w="63500">
                <a:noFill/>
              </a:ln>
              <a:effectLst>
                <a:outerShdw blurRad="190500" dist="63500" dir="5400000" algn="t" rotWithShape="0">
                  <a:prstClr val="black">
                    <a:alpha val="2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baseline="-25000"/>
              </a:p>
            </p:txBody>
          </p:sp>
          <p:sp>
            <p:nvSpPr>
              <p:cNvPr id="132" name="五角星 2"/>
              <p:cNvSpPr/>
              <p:nvPr/>
            </p:nvSpPr>
            <p:spPr>
              <a:xfrm rot="20480842">
                <a:off x="7973451" y="5041848"/>
                <a:ext cx="1571083" cy="1580289"/>
              </a:xfrm>
              <a:custGeom>
                <a:avLst/>
                <a:gdLst>
                  <a:gd name="connsiteX0" fmla="*/ 1 w 914400"/>
                  <a:gd name="connsiteY0" fmla="*/ 349269 h 914400"/>
                  <a:gd name="connsiteX1" fmla="*/ 262140 w 914400"/>
                  <a:gd name="connsiteY1" fmla="*/ 223173 h 914400"/>
                  <a:gd name="connsiteX2" fmla="*/ 457200 w 914400"/>
                  <a:gd name="connsiteY2" fmla="*/ 0 h 914400"/>
                  <a:gd name="connsiteX3" fmla="*/ 652260 w 914400"/>
                  <a:gd name="connsiteY3" fmla="*/ 223173 h 914400"/>
                  <a:gd name="connsiteX4" fmla="*/ 914399 w 914400"/>
                  <a:gd name="connsiteY4" fmla="*/ 349269 h 914400"/>
                  <a:gd name="connsiteX5" fmla="*/ 772814 w 914400"/>
                  <a:gd name="connsiteY5" fmla="*/ 613293 h 914400"/>
                  <a:gd name="connsiteX6" fmla="*/ 739765 w 914400"/>
                  <a:gd name="connsiteY6" fmla="*/ 914398 h 914400"/>
                  <a:gd name="connsiteX7" fmla="*/ 457200 w 914400"/>
                  <a:gd name="connsiteY7" fmla="*/ 854400 h 914400"/>
                  <a:gd name="connsiteX8" fmla="*/ 174635 w 914400"/>
                  <a:gd name="connsiteY8" fmla="*/ 914398 h 914400"/>
                  <a:gd name="connsiteX9" fmla="*/ 141586 w 914400"/>
                  <a:gd name="connsiteY9" fmla="*/ 613293 h 914400"/>
                  <a:gd name="connsiteX10" fmla="*/ 1 w 914400"/>
                  <a:gd name="connsiteY10" fmla="*/ 349269 h 914400"/>
                  <a:gd name="connsiteX0" fmla="*/ 0 w 914398"/>
                  <a:gd name="connsiteY0" fmla="*/ 349269 h 923906"/>
                  <a:gd name="connsiteX1" fmla="*/ 262139 w 914398"/>
                  <a:gd name="connsiteY1" fmla="*/ 223173 h 923906"/>
                  <a:gd name="connsiteX2" fmla="*/ 457199 w 914398"/>
                  <a:gd name="connsiteY2" fmla="*/ 0 h 923906"/>
                  <a:gd name="connsiteX3" fmla="*/ 652259 w 914398"/>
                  <a:gd name="connsiteY3" fmla="*/ 223173 h 923906"/>
                  <a:gd name="connsiteX4" fmla="*/ 914398 w 914398"/>
                  <a:gd name="connsiteY4" fmla="*/ 349269 h 923906"/>
                  <a:gd name="connsiteX5" fmla="*/ 772813 w 914398"/>
                  <a:gd name="connsiteY5" fmla="*/ 613293 h 923906"/>
                  <a:gd name="connsiteX6" fmla="*/ 739764 w 914398"/>
                  <a:gd name="connsiteY6" fmla="*/ 914398 h 923906"/>
                  <a:gd name="connsiteX7" fmla="*/ 457199 w 914398"/>
                  <a:gd name="connsiteY7" fmla="*/ 854400 h 923906"/>
                  <a:gd name="connsiteX8" fmla="*/ 174634 w 914398"/>
                  <a:gd name="connsiteY8" fmla="*/ 914398 h 923906"/>
                  <a:gd name="connsiteX9" fmla="*/ 141585 w 914398"/>
                  <a:gd name="connsiteY9" fmla="*/ 613293 h 923906"/>
                  <a:gd name="connsiteX10" fmla="*/ 0 w 914398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0 w 916461"/>
                  <a:gd name="connsiteY0" fmla="*/ 349269 h 923906"/>
                  <a:gd name="connsiteX1" fmla="*/ 262139 w 916461"/>
                  <a:gd name="connsiteY1" fmla="*/ 223173 h 923906"/>
                  <a:gd name="connsiteX2" fmla="*/ 457199 w 916461"/>
                  <a:gd name="connsiteY2" fmla="*/ 0 h 923906"/>
                  <a:gd name="connsiteX3" fmla="*/ 652259 w 916461"/>
                  <a:gd name="connsiteY3" fmla="*/ 223173 h 923906"/>
                  <a:gd name="connsiteX4" fmla="*/ 914398 w 916461"/>
                  <a:gd name="connsiteY4" fmla="*/ 349269 h 923906"/>
                  <a:gd name="connsiteX5" fmla="*/ 772813 w 916461"/>
                  <a:gd name="connsiteY5" fmla="*/ 613293 h 923906"/>
                  <a:gd name="connsiteX6" fmla="*/ 739764 w 916461"/>
                  <a:gd name="connsiteY6" fmla="*/ 914398 h 923906"/>
                  <a:gd name="connsiteX7" fmla="*/ 457199 w 916461"/>
                  <a:gd name="connsiteY7" fmla="*/ 854400 h 923906"/>
                  <a:gd name="connsiteX8" fmla="*/ 174634 w 916461"/>
                  <a:gd name="connsiteY8" fmla="*/ 914398 h 923906"/>
                  <a:gd name="connsiteX9" fmla="*/ 141585 w 916461"/>
                  <a:gd name="connsiteY9" fmla="*/ 613293 h 923906"/>
                  <a:gd name="connsiteX10" fmla="*/ 0 w 916461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  <a:gd name="connsiteX0" fmla="*/ 2063 w 918524"/>
                  <a:gd name="connsiteY0" fmla="*/ 349269 h 923906"/>
                  <a:gd name="connsiteX1" fmla="*/ 264202 w 918524"/>
                  <a:gd name="connsiteY1" fmla="*/ 223173 h 923906"/>
                  <a:gd name="connsiteX2" fmla="*/ 459262 w 918524"/>
                  <a:gd name="connsiteY2" fmla="*/ 0 h 923906"/>
                  <a:gd name="connsiteX3" fmla="*/ 654322 w 918524"/>
                  <a:gd name="connsiteY3" fmla="*/ 223173 h 923906"/>
                  <a:gd name="connsiteX4" fmla="*/ 916461 w 918524"/>
                  <a:gd name="connsiteY4" fmla="*/ 349269 h 923906"/>
                  <a:gd name="connsiteX5" fmla="*/ 774876 w 918524"/>
                  <a:gd name="connsiteY5" fmla="*/ 613293 h 923906"/>
                  <a:gd name="connsiteX6" fmla="*/ 741827 w 918524"/>
                  <a:gd name="connsiteY6" fmla="*/ 914398 h 923906"/>
                  <a:gd name="connsiteX7" fmla="*/ 459262 w 918524"/>
                  <a:gd name="connsiteY7" fmla="*/ 854400 h 923906"/>
                  <a:gd name="connsiteX8" fmla="*/ 176697 w 918524"/>
                  <a:gd name="connsiteY8" fmla="*/ 914398 h 923906"/>
                  <a:gd name="connsiteX9" fmla="*/ 143648 w 918524"/>
                  <a:gd name="connsiteY9" fmla="*/ 613293 h 923906"/>
                  <a:gd name="connsiteX10" fmla="*/ 2063 w 918524"/>
                  <a:gd name="connsiteY10" fmla="*/ 349269 h 923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18524" h="923906">
                    <a:moveTo>
                      <a:pt x="2063" y="349269"/>
                    </a:moveTo>
                    <a:cubicBezTo>
                      <a:pt x="22155" y="284249"/>
                      <a:pt x="188002" y="281384"/>
                      <a:pt x="264202" y="223173"/>
                    </a:cubicBezTo>
                    <a:cubicBezTo>
                      <a:pt x="340402" y="164962"/>
                      <a:pt x="394242" y="0"/>
                      <a:pt x="459262" y="0"/>
                    </a:cubicBezTo>
                    <a:cubicBezTo>
                      <a:pt x="524282" y="0"/>
                      <a:pt x="578122" y="164962"/>
                      <a:pt x="654322" y="223173"/>
                    </a:cubicBezTo>
                    <a:cubicBezTo>
                      <a:pt x="730522" y="281384"/>
                      <a:pt x="896369" y="284249"/>
                      <a:pt x="916461" y="349269"/>
                    </a:cubicBezTo>
                    <a:cubicBezTo>
                      <a:pt x="936553" y="414289"/>
                      <a:pt x="803982" y="519105"/>
                      <a:pt x="774876" y="613293"/>
                    </a:cubicBezTo>
                    <a:cubicBezTo>
                      <a:pt x="745770" y="707481"/>
                      <a:pt x="794429" y="874213"/>
                      <a:pt x="741827" y="914398"/>
                    </a:cubicBezTo>
                    <a:cubicBezTo>
                      <a:pt x="689225" y="954583"/>
                      <a:pt x="553450" y="854400"/>
                      <a:pt x="459262" y="854400"/>
                    </a:cubicBezTo>
                    <a:cubicBezTo>
                      <a:pt x="365074" y="874399"/>
                      <a:pt x="257367" y="928196"/>
                      <a:pt x="176697" y="914398"/>
                    </a:cubicBezTo>
                    <a:cubicBezTo>
                      <a:pt x="96027" y="900600"/>
                      <a:pt x="172754" y="707481"/>
                      <a:pt x="143648" y="613293"/>
                    </a:cubicBezTo>
                    <a:cubicBezTo>
                      <a:pt x="114542" y="519105"/>
                      <a:pt x="-18029" y="414289"/>
                      <a:pt x="2063" y="349269"/>
                    </a:cubicBezTo>
                    <a:close/>
                  </a:path>
                </a:pathLst>
              </a:custGeom>
              <a:solidFill>
                <a:srgbClr val="FF8FA7"/>
              </a:solidFill>
              <a:ln w="25400">
                <a:solidFill>
                  <a:schemeClr val="bg1"/>
                </a:solidFill>
              </a:ln>
              <a:effectLst>
                <a:innerShdw blurRad="368300">
                  <a:srgbClr val="FF3B65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baseline="-25000"/>
              </a:p>
            </p:txBody>
          </p:sp>
        </p:grpSp>
        <p:sp>
          <p:nvSpPr>
            <p:cNvPr id="130" name="弧形 129"/>
            <p:cNvSpPr/>
            <p:nvPr/>
          </p:nvSpPr>
          <p:spPr>
            <a:xfrm rot="15881703">
              <a:off x="2988235" y="627531"/>
              <a:ext cx="197224" cy="197224"/>
            </a:xfrm>
            <a:prstGeom prst="arc">
              <a:avLst>
                <a:gd name="adj1" fmla="val 16200000"/>
                <a:gd name="adj2" fmla="val 20358260"/>
              </a:avLst>
            </a:prstGeom>
            <a:ln w="41275">
              <a:solidFill>
                <a:schemeClr val="bg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88" name="矩形 4">
            <a:extLst>
              <a:ext uri="{FF2B5EF4-FFF2-40B4-BE49-F238E27FC236}">
                <a16:creationId xmlns:a16="http://schemas.microsoft.com/office/drawing/2014/main" id="{6CB61210-AC81-CF43-9188-85D5AB34E397}"/>
              </a:ext>
            </a:extLst>
          </p:cNvPr>
          <p:cNvSpPr/>
          <p:nvPr/>
        </p:nvSpPr>
        <p:spPr>
          <a:xfrm>
            <a:off x="4244358" y="1559501"/>
            <a:ext cx="1337576" cy="1107996"/>
          </a:xfrm>
          <a:prstGeom prst="rect">
            <a:avLst/>
          </a:prstGeom>
        </p:spPr>
        <p:txBody>
          <a:bodyPr vert="horz" wrap="square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vi-VN" altLang="zh-CN" sz="4400" b="1" dirty="0">
                <a:solidFill>
                  <a:srgbClr val="20B6BE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CH</a:t>
            </a:r>
            <a:r>
              <a:rPr lang="vi-VN" altLang="zh-CN" sz="4400" b="1" baseline="-25000" dirty="0">
                <a:solidFill>
                  <a:srgbClr val="20B6BE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4</a:t>
            </a:r>
            <a:endParaRPr lang="en-US" altLang="zh-CN" sz="4400" b="1" dirty="0">
              <a:solidFill>
                <a:srgbClr val="20B6BE"/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  <p:sp>
        <p:nvSpPr>
          <p:cNvPr id="89" name="矩形 4">
            <a:extLst>
              <a:ext uri="{FF2B5EF4-FFF2-40B4-BE49-F238E27FC236}">
                <a16:creationId xmlns:a16="http://schemas.microsoft.com/office/drawing/2014/main" id="{B50573A5-1260-8D47-883C-BCB29E4B1725}"/>
              </a:ext>
            </a:extLst>
          </p:cNvPr>
          <p:cNvSpPr/>
          <p:nvPr/>
        </p:nvSpPr>
        <p:spPr>
          <a:xfrm>
            <a:off x="4735773" y="2489367"/>
            <a:ext cx="1460311" cy="986360"/>
          </a:xfrm>
          <a:prstGeom prst="rect">
            <a:avLst/>
          </a:prstGeom>
        </p:spPr>
        <p:txBody>
          <a:bodyPr vert="horz" wrap="square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vi-VN" altLang="zh-CN" sz="4400" b="1" dirty="0">
                <a:solidFill>
                  <a:srgbClr val="20B6BE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HCl</a:t>
            </a:r>
            <a:endParaRPr lang="en-US" altLang="zh-CN" sz="4400" b="1" dirty="0">
              <a:solidFill>
                <a:srgbClr val="20B6BE"/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  <p:sp>
        <p:nvSpPr>
          <p:cNvPr id="90" name="矩形 4">
            <a:extLst>
              <a:ext uri="{FF2B5EF4-FFF2-40B4-BE49-F238E27FC236}">
                <a16:creationId xmlns:a16="http://schemas.microsoft.com/office/drawing/2014/main" id="{0B819F93-5506-2D43-93AB-F67B46193047}"/>
              </a:ext>
            </a:extLst>
          </p:cNvPr>
          <p:cNvSpPr/>
          <p:nvPr/>
        </p:nvSpPr>
        <p:spPr>
          <a:xfrm>
            <a:off x="5088888" y="3275412"/>
            <a:ext cx="1571219" cy="1107996"/>
          </a:xfrm>
          <a:prstGeom prst="rect">
            <a:avLst/>
          </a:prstGeom>
        </p:spPr>
        <p:txBody>
          <a:bodyPr vert="horz" wrap="square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vi-VN" altLang="zh-CN" sz="4400" b="1" dirty="0">
                <a:solidFill>
                  <a:srgbClr val="20B6BE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MgO</a:t>
            </a:r>
            <a:endParaRPr lang="en-US" altLang="zh-CN" sz="4400" b="1" dirty="0">
              <a:solidFill>
                <a:srgbClr val="20B6BE"/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  <p:sp>
        <p:nvSpPr>
          <p:cNvPr id="91" name="矩形 4">
            <a:extLst>
              <a:ext uri="{FF2B5EF4-FFF2-40B4-BE49-F238E27FC236}">
                <a16:creationId xmlns:a16="http://schemas.microsoft.com/office/drawing/2014/main" id="{C549D917-E4E2-CC4F-A661-DC71FBE43963}"/>
              </a:ext>
            </a:extLst>
          </p:cNvPr>
          <p:cNvSpPr/>
          <p:nvPr/>
        </p:nvSpPr>
        <p:spPr>
          <a:xfrm>
            <a:off x="5486159" y="4186785"/>
            <a:ext cx="1487847" cy="1107996"/>
          </a:xfrm>
          <a:prstGeom prst="rect">
            <a:avLst/>
          </a:prstGeom>
        </p:spPr>
        <p:txBody>
          <a:bodyPr vert="horz" wrap="square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vi-VN" altLang="zh-CN" sz="4400" b="1" dirty="0">
                <a:solidFill>
                  <a:srgbClr val="20B6BE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K</a:t>
            </a:r>
            <a:r>
              <a:rPr lang="vi-VN" altLang="zh-CN" sz="4400" b="1" baseline="-25000" dirty="0">
                <a:solidFill>
                  <a:srgbClr val="20B6BE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2</a:t>
            </a:r>
            <a:r>
              <a:rPr lang="vi-VN" altLang="zh-CN" sz="4400" b="1" dirty="0">
                <a:solidFill>
                  <a:srgbClr val="20B6BE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O</a:t>
            </a:r>
            <a:endParaRPr lang="en-US" altLang="zh-CN" sz="4400" b="1" dirty="0">
              <a:solidFill>
                <a:srgbClr val="20B6BE"/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  <p:sp>
        <p:nvSpPr>
          <p:cNvPr id="92" name="矩形 4">
            <a:extLst>
              <a:ext uri="{FF2B5EF4-FFF2-40B4-BE49-F238E27FC236}">
                <a16:creationId xmlns:a16="http://schemas.microsoft.com/office/drawing/2014/main" id="{CD4CC54E-56E7-774E-88A7-F5A5A6814DAC}"/>
              </a:ext>
            </a:extLst>
          </p:cNvPr>
          <p:cNvSpPr/>
          <p:nvPr/>
        </p:nvSpPr>
        <p:spPr>
          <a:xfrm>
            <a:off x="5295338" y="585913"/>
            <a:ext cx="4353634" cy="986360"/>
          </a:xfrm>
          <a:prstGeom prst="rect">
            <a:avLst/>
          </a:prstGeom>
        </p:spPr>
        <p:txBody>
          <a:bodyPr vert="horz" wrap="square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vi-VN" altLang="zh-CN" sz="4400" dirty="0">
                <a:solidFill>
                  <a:srgbClr val="FF000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S có hóa trị II</a:t>
            </a:r>
            <a:endParaRPr lang="en-US" altLang="zh-CN" sz="4400" dirty="0">
              <a:solidFill>
                <a:srgbClr val="FF0000"/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  <p:sp>
        <p:nvSpPr>
          <p:cNvPr id="94" name="矩形 4">
            <a:extLst>
              <a:ext uri="{FF2B5EF4-FFF2-40B4-BE49-F238E27FC236}">
                <a16:creationId xmlns:a16="http://schemas.microsoft.com/office/drawing/2014/main" id="{77732E81-E1AF-CB40-B32F-E8DEFFFF86FF}"/>
              </a:ext>
            </a:extLst>
          </p:cNvPr>
          <p:cNvSpPr/>
          <p:nvPr/>
        </p:nvSpPr>
        <p:spPr>
          <a:xfrm>
            <a:off x="5786651" y="1553002"/>
            <a:ext cx="4312673" cy="1023357"/>
          </a:xfrm>
          <a:prstGeom prst="rect">
            <a:avLst/>
          </a:prstGeom>
        </p:spPr>
        <p:txBody>
          <a:bodyPr vert="horz" wrap="square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vi-VN" altLang="zh-CN" sz="4400" dirty="0">
                <a:solidFill>
                  <a:srgbClr val="FF000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C có hóa trị IV</a:t>
            </a:r>
            <a:endParaRPr lang="en-US" altLang="zh-CN" sz="4400" dirty="0">
              <a:solidFill>
                <a:srgbClr val="FF0000"/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  <p:sp>
        <p:nvSpPr>
          <p:cNvPr id="95" name="矩形 4">
            <a:extLst>
              <a:ext uri="{FF2B5EF4-FFF2-40B4-BE49-F238E27FC236}">
                <a16:creationId xmlns:a16="http://schemas.microsoft.com/office/drawing/2014/main" id="{784D039C-1E8C-9943-B5B6-A9901EDB3786}"/>
              </a:ext>
            </a:extLst>
          </p:cNvPr>
          <p:cNvSpPr/>
          <p:nvPr/>
        </p:nvSpPr>
        <p:spPr>
          <a:xfrm>
            <a:off x="6264323" y="2479399"/>
            <a:ext cx="3589362" cy="1107996"/>
          </a:xfrm>
          <a:prstGeom prst="rect">
            <a:avLst/>
          </a:prstGeom>
        </p:spPr>
        <p:txBody>
          <a:bodyPr vert="horz" wrap="square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vi-VN" altLang="zh-CN" sz="4400" dirty="0">
                <a:solidFill>
                  <a:srgbClr val="FF000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Cl có hóa trị I</a:t>
            </a:r>
            <a:endParaRPr lang="en-US" altLang="zh-CN" sz="4400" dirty="0">
              <a:solidFill>
                <a:srgbClr val="FF0000"/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  <p:sp>
        <p:nvSpPr>
          <p:cNvPr id="96" name="矩形 4">
            <a:extLst>
              <a:ext uri="{FF2B5EF4-FFF2-40B4-BE49-F238E27FC236}">
                <a16:creationId xmlns:a16="http://schemas.microsoft.com/office/drawing/2014/main" id="{ECD717D3-7090-1243-B488-18730BC175AC}"/>
              </a:ext>
            </a:extLst>
          </p:cNvPr>
          <p:cNvSpPr/>
          <p:nvPr/>
        </p:nvSpPr>
        <p:spPr>
          <a:xfrm>
            <a:off x="6782933" y="3251781"/>
            <a:ext cx="4162571" cy="1107996"/>
          </a:xfrm>
          <a:prstGeom prst="rect">
            <a:avLst/>
          </a:prstGeom>
        </p:spPr>
        <p:txBody>
          <a:bodyPr vert="horz" wrap="square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vi-VN" altLang="zh-CN" sz="4400" dirty="0">
                <a:solidFill>
                  <a:srgbClr val="FF000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Mg có hóa trị II</a:t>
            </a:r>
            <a:endParaRPr lang="en-US" altLang="zh-CN" sz="4400" dirty="0">
              <a:solidFill>
                <a:srgbClr val="FF0000"/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  <p:sp>
        <p:nvSpPr>
          <p:cNvPr id="97" name="矩形 4">
            <a:extLst>
              <a:ext uri="{FF2B5EF4-FFF2-40B4-BE49-F238E27FC236}">
                <a16:creationId xmlns:a16="http://schemas.microsoft.com/office/drawing/2014/main" id="{DD39800E-DA18-6D43-8FD5-38D20357DE62}"/>
              </a:ext>
            </a:extLst>
          </p:cNvPr>
          <p:cNvSpPr/>
          <p:nvPr/>
        </p:nvSpPr>
        <p:spPr>
          <a:xfrm>
            <a:off x="7113701" y="4217453"/>
            <a:ext cx="3531326" cy="997324"/>
          </a:xfrm>
          <a:prstGeom prst="rect">
            <a:avLst/>
          </a:prstGeom>
        </p:spPr>
        <p:txBody>
          <a:bodyPr vert="horz" wrap="square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vi-VN" altLang="zh-CN" sz="4400" dirty="0">
                <a:solidFill>
                  <a:srgbClr val="FF000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K có hóa trị I</a:t>
            </a:r>
            <a:endParaRPr lang="en-US" altLang="zh-CN" sz="4400" dirty="0">
              <a:solidFill>
                <a:srgbClr val="FF0000"/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C940B19-8E07-184A-B2E1-0F2B44C0534D}"/>
              </a:ext>
            </a:extLst>
          </p:cNvPr>
          <p:cNvCxnSpPr/>
          <p:nvPr/>
        </p:nvCxnSpPr>
        <p:spPr>
          <a:xfrm flipV="1">
            <a:off x="4150241" y="1461876"/>
            <a:ext cx="5760113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1" name="Straight Connector 110">
            <a:extLst>
              <a:ext uri="{FF2B5EF4-FFF2-40B4-BE49-F238E27FC236}">
                <a16:creationId xmlns:a16="http://schemas.microsoft.com/office/drawing/2014/main" id="{32F2C646-A094-7D42-9B43-76CE99D9E852}"/>
              </a:ext>
            </a:extLst>
          </p:cNvPr>
          <p:cNvCxnSpPr/>
          <p:nvPr/>
        </p:nvCxnSpPr>
        <p:spPr>
          <a:xfrm flipV="1">
            <a:off x="4579559" y="2488890"/>
            <a:ext cx="5760113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2" name="Straight Connector 111">
            <a:extLst>
              <a:ext uri="{FF2B5EF4-FFF2-40B4-BE49-F238E27FC236}">
                <a16:creationId xmlns:a16="http://schemas.microsoft.com/office/drawing/2014/main" id="{B135B150-6C2F-0E4D-8F15-212EE0BCCCA7}"/>
              </a:ext>
            </a:extLst>
          </p:cNvPr>
          <p:cNvCxnSpPr/>
          <p:nvPr/>
        </p:nvCxnSpPr>
        <p:spPr>
          <a:xfrm flipV="1">
            <a:off x="5144733" y="3385403"/>
            <a:ext cx="5760113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3" name="Straight Connector 112">
            <a:extLst>
              <a:ext uri="{FF2B5EF4-FFF2-40B4-BE49-F238E27FC236}">
                <a16:creationId xmlns:a16="http://schemas.microsoft.com/office/drawing/2014/main" id="{4565C39A-0505-7C44-884E-CE7AF190AC12}"/>
              </a:ext>
            </a:extLst>
          </p:cNvPr>
          <p:cNvCxnSpPr/>
          <p:nvPr/>
        </p:nvCxnSpPr>
        <p:spPr>
          <a:xfrm flipV="1">
            <a:off x="5520182" y="4195519"/>
            <a:ext cx="5760113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4" name="Straight Connector 133">
            <a:extLst>
              <a:ext uri="{FF2B5EF4-FFF2-40B4-BE49-F238E27FC236}">
                <a16:creationId xmlns:a16="http://schemas.microsoft.com/office/drawing/2014/main" id="{0A065A57-BAE9-A547-8B0B-4DD1A53C7BA5}"/>
              </a:ext>
            </a:extLst>
          </p:cNvPr>
          <p:cNvCxnSpPr/>
          <p:nvPr/>
        </p:nvCxnSpPr>
        <p:spPr>
          <a:xfrm flipV="1">
            <a:off x="5887713" y="5116090"/>
            <a:ext cx="5760113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76552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1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47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2" presetClass="path" presetSubtype="0" accel="50000" decel="50000" fill="hold" nodeType="withEffect">
                                  <p:stCondLst>
                                    <p:cond delay="4750"/>
                                  </p:stCondLst>
                                  <p:childTnLst>
                                    <p:animMotion origin="layout" path="M -0.03789 0.06041 L -4.58333E-6 3.7037E-7 " pathEditMode="relative" rAng="0" ptsTypes="AA">
                                      <p:cBhvr>
                                        <p:cTn id="32" dur="1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40" y="-3009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8" presetClass="emph" presetSubtype="0" fill="hold" nodeType="withEffect">
                                  <p:stCondLst>
                                    <p:cond delay="5750"/>
                                  </p:stCondLst>
                                  <p:childTnLst>
                                    <p:animRot by="10800000">
                                      <p:cBhvr>
                                        <p:cTn id="34" dur="9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1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175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175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175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175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175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175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175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175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175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0" grpId="0" animBg="1"/>
      <p:bldP spid="2" grpId="0"/>
      <p:bldP spid="5" grpId="0"/>
      <p:bldP spid="28" grpId="0" animBg="1"/>
      <p:bldP spid="88" grpId="0"/>
      <p:bldP spid="89" grpId="0"/>
      <p:bldP spid="90" grpId="0"/>
      <p:bldP spid="91" grpId="0"/>
      <p:bldP spid="92" grpId="0"/>
      <p:bldP spid="94" grpId="0"/>
      <p:bldP spid="95" grpId="0"/>
      <p:bldP spid="96" grpId="0"/>
      <p:bldP spid="9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7628787" y="-256138"/>
            <a:ext cx="4750527" cy="4484912"/>
            <a:chOff x="7628709" y="-95794"/>
            <a:chExt cx="4750527" cy="4484912"/>
          </a:xfrm>
        </p:grpSpPr>
        <p:grpSp>
          <p:nvGrpSpPr>
            <p:cNvPr id="10" name="组合 9"/>
            <p:cNvGrpSpPr/>
            <p:nvPr/>
          </p:nvGrpSpPr>
          <p:grpSpPr>
            <a:xfrm>
              <a:off x="7628709" y="-95794"/>
              <a:ext cx="4750527" cy="4484912"/>
              <a:chOff x="7628709" y="-95794"/>
              <a:chExt cx="4750527" cy="4484912"/>
            </a:xfrm>
          </p:grpSpPr>
          <p:grpSp>
            <p:nvGrpSpPr>
              <p:cNvPr id="13" name="组合 12"/>
              <p:cNvGrpSpPr/>
              <p:nvPr/>
            </p:nvGrpSpPr>
            <p:grpSpPr>
              <a:xfrm>
                <a:off x="8203475" y="-95794"/>
                <a:ext cx="4175761" cy="3570514"/>
                <a:chOff x="8203475" y="-95794"/>
                <a:chExt cx="4175761" cy="3570514"/>
              </a:xfrm>
            </p:grpSpPr>
            <p:sp>
              <p:nvSpPr>
                <p:cNvPr id="15" name="矩形 14"/>
                <p:cNvSpPr/>
                <p:nvPr/>
              </p:nvSpPr>
              <p:spPr>
                <a:xfrm>
                  <a:off x="8660674" y="0"/>
                  <a:ext cx="3531326" cy="2769326"/>
                </a:xfrm>
                <a:prstGeom prst="rect">
                  <a:avLst/>
                </a:prstGeom>
                <a:solidFill>
                  <a:srgbClr val="19B4C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6" name="任意多边形 15"/>
                <p:cNvSpPr/>
                <p:nvPr/>
              </p:nvSpPr>
              <p:spPr>
                <a:xfrm>
                  <a:off x="8212184" y="-95794"/>
                  <a:ext cx="4167052" cy="3566160"/>
                </a:xfrm>
                <a:custGeom>
                  <a:avLst/>
                  <a:gdLst>
                    <a:gd name="connsiteX0" fmla="*/ 66171 w 3897085"/>
                    <a:gd name="connsiteY0" fmla="*/ 0 h 3474720"/>
                    <a:gd name="connsiteX1" fmla="*/ 913544 w 3897085"/>
                    <a:gd name="connsiteY1" fmla="*/ 0 h 3474720"/>
                    <a:gd name="connsiteX2" fmla="*/ 941219 w 3897085"/>
                    <a:gd name="connsiteY2" fmla="*/ 50987 h 3474720"/>
                    <a:gd name="connsiteX3" fmla="*/ 979714 w 3897085"/>
                    <a:gd name="connsiteY3" fmla="*/ 241662 h 3474720"/>
                    <a:gd name="connsiteX4" fmla="*/ 941219 w 3897085"/>
                    <a:gd name="connsiteY4" fmla="*/ 432337 h 3474720"/>
                    <a:gd name="connsiteX5" fmla="*/ 940094 w 3897085"/>
                    <a:gd name="connsiteY5" fmla="*/ 434410 h 3474720"/>
                    <a:gd name="connsiteX6" fmla="*/ 973181 w 3897085"/>
                    <a:gd name="connsiteY6" fmla="*/ 431074 h 3474720"/>
                    <a:gd name="connsiteX7" fmla="*/ 1508797 w 3897085"/>
                    <a:gd name="connsiteY7" fmla="*/ 786104 h 3474720"/>
                    <a:gd name="connsiteX8" fmla="*/ 1526368 w 3897085"/>
                    <a:gd name="connsiteY8" fmla="*/ 842708 h 3474720"/>
                    <a:gd name="connsiteX9" fmla="*/ 1579016 w 3897085"/>
                    <a:gd name="connsiteY9" fmla="*/ 799269 h 3474720"/>
                    <a:gd name="connsiteX10" fmla="*/ 2057400 w 3897085"/>
                    <a:gd name="connsiteY10" fmla="*/ 653143 h 3474720"/>
                    <a:gd name="connsiteX11" fmla="*/ 2913018 w 3897085"/>
                    <a:gd name="connsiteY11" fmla="*/ 1508761 h 3474720"/>
                    <a:gd name="connsiteX12" fmla="*/ 2845779 w 3897085"/>
                    <a:gd name="connsiteY12" fmla="*/ 1841806 h 3474720"/>
                    <a:gd name="connsiteX13" fmla="*/ 2789968 w 3897085"/>
                    <a:gd name="connsiteY13" fmla="*/ 1944631 h 3474720"/>
                    <a:gd name="connsiteX14" fmla="*/ 2857646 w 3897085"/>
                    <a:gd name="connsiteY14" fmla="*/ 1965639 h 3474720"/>
                    <a:gd name="connsiteX15" fmla="*/ 3038685 w 3897085"/>
                    <a:gd name="connsiteY15" fmla="*/ 2114721 h 3474720"/>
                    <a:gd name="connsiteX16" fmla="*/ 3070970 w 3897085"/>
                    <a:gd name="connsiteY16" fmla="*/ 2174202 h 3474720"/>
                    <a:gd name="connsiteX17" fmla="*/ 3120278 w 3897085"/>
                    <a:gd name="connsiteY17" fmla="*/ 2114440 h 3474720"/>
                    <a:gd name="connsiteX18" fmla="*/ 3683725 w 3897085"/>
                    <a:gd name="connsiteY18" fmla="*/ 1881052 h 3474720"/>
                    <a:gd name="connsiteX19" fmla="*/ 3844315 w 3897085"/>
                    <a:gd name="connsiteY19" fmla="*/ 1897241 h 3474720"/>
                    <a:gd name="connsiteX20" fmla="*/ 3897085 w 3897085"/>
                    <a:gd name="connsiteY20" fmla="*/ 1910810 h 3474720"/>
                    <a:gd name="connsiteX21" fmla="*/ 3897085 w 3897085"/>
                    <a:gd name="connsiteY21" fmla="*/ 3444963 h 3474720"/>
                    <a:gd name="connsiteX22" fmla="*/ 3844315 w 3897085"/>
                    <a:gd name="connsiteY22" fmla="*/ 3458531 h 3474720"/>
                    <a:gd name="connsiteX23" fmla="*/ 3683725 w 3897085"/>
                    <a:gd name="connsiteY23" fmla="*/ 3474720 h 3474720"/>
                    <a:gd name="connsiteX24" fmla="*/ 2903080 w 3897085"/>
                    <a:gd name="connsiteY24" fmla="*/ 2838476 h 3474720"/>
                    <a:gd name="connsiteX25" fmla="*/ 2889774 w 3897085"/>
                    <a:gd name="connsiteY25" fmla="*/ 2706488 h 3474720"/>
                    <a:gd name="connsiteX26" fmla="*/ 2857646 w 3897085"/>
                    <a:gd name="connsiteY26" fmla="*/ 2723927 h 3474720"/>
                    <a:gd name="connsiteX27" fmla="*/ 2697479 w 3897085"/>
                    <a:gd name="connsiteY27" fmla="*/ 2756263 h 3474720"/>
                    <a:gd name="connsiteX28" fmla="*/ 2285999 w 3897085"/>
                    <a:gd name="connsiteY28" fmla="*/ 2344783 h 3474720"/>
                    <a:gd name="connsiteX29" fmla="*/ 2287265 w 3897085"/>
                    <a:gd name="connsiteY29" fmla="*/ 2332230 h 3474720"/>
                    <a:gd name="connsiteX30" fmla="*/ 2229837 w 3897085"/>
                    <a:gd name="connsiteY30" fmla="*/ 2346996 h 3474720"/>
                    <a:gd name="connsiteX31" fmla="*/ 2057400 w 3897085"/>
                    <a:gd name="connsiteY31" fmla="*/ 2364379 h 3474720"/>
                    <a:gd name="connsiteX32" fmla="*/ 1219165 w 3897085"/>
                    <a:gd name="connsiteY32" fmla="*/ 1681198 h 3474720"/>
                    <a:gd name="connsiteX33" fmla="*/ 1205410 w 3897085"/>
                    <a:gd name="connsiteY33" fmla="*/ 1544751 h 3474720"/>
                    <a:gd name="connsiteX34" fmla="*/ 1199448 w 3897085"/>
                    <a:gd name="connsiteY34" fmla="*/ 1547987 h 3474720"/>
                    <a:gd name="connsiteX35" fmla="*/ 973181 w 3897085"/>
                    <a:gd name="connsiteY35" fmla="*/ 1593668 h 3474720"/>
                    <a:gd name="connsiteX36" fmla="*/ 391884 w 3897085"/>
                    <a:gd name="connsiteY36" fmla="*/ 1012371 h 3474720"/>
                    <a:gd name="connsiteX37" fmla="*/ 437565 w 3897085"/>
                    <a:gd name="connsiteY37" fmla="*/ 786104 h 3474720"/>
                    <a:gd name="connsiteX38" fmla="*/ 468369 w 3897085"/>
                    <a:gd name="connsiteY38" fmla="*/ 729353 h 3474720"/>
                    <a:gd name="connsiteX39" fmla="*/ 391134 w 3897085"/>
                    <a:gd name="connsiteY39" fmla="*/ 721567 h 3474720"/>
                    <a:gd name="connsiteX40" fmla="*/ 0 w 3897085"/>
                    <a:gd name="connsiteY40" fmla="*/ 241662 h 3474720"/>
                    <a:gd name="connsiteX41" fmla="*/ 38496 w 3897085"/>
                    <a:gd name="connsiteY41" fmla="*/ 50987 h 34747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</a:cxnLst>
                  <a:rect l="l" t="t" r="r" b="b"/>
                  <a:pathLst>
                    <a:path w="3897085" h="3474720">
                      <a:moveTo>
                        <a:pt x="66171" y="0"/>
                      </a:moveTo>
                      <a:lnTo>
                        <a:pt x="913544" y="0"/>
                      </a:lnTo>
                      <a:lnTo>
                        <a:pt x="941219" y="50987"/>
                      </a:lnTo>
                      <a:cubicBezTo>
                        <a:pt x="966007" y="109593"/>
                        <a:pt x="979714" y="174027"/>
                        <a:pt x="979714" y="241662"/>
                      </a:cubicBezTo>
                      <a:cubicBezTo>
                        <a:pt x="979714" y="309297"/>
                        <a:pt x="966007" y="373731"/>
                        <a:pt x="941219" y="432337"/>
                      </a:cubicBezTo>
                      <a:lnTo>
                        <a:pt x="940094" y="434410"/>
                      </a:lnTo>
                      <a:lnTo>
                        <a:pt x="973181" y="431074"/>
                      </a:lnTo>
                      <a:cubicBezTo>
                        <a:pt x="1213962" y="431074"/>
                        <a:pt x="1420551" y="577468"/>
                        <a:pt x="1508797" y="786104"/>
                      </a:cubicBezTo>
                      <a:lnTo>
                        <a:pt x="1526368" y="842708"/>
                      </a:lnTo>
                      <a:lnTo>
                        <a:pt x="1579016" y="799269"/>
                      </a:lnTo>
                      <a:cubicBezTo>
                        <a:pt x="1715573" y="707013"/>
                        <a:pt x="1880196" y="653143"/>
                        <a:pt x="2057400" y="653143"/>
                      </a:cubicBezTo>
                      <a:cubicBezTo>
                        <a:pt x="2529945" y="653143"/>
                        <a:pt x="2913018" y="1036216"/>
                        <a:pt x="2913018" y="1508761"/>
                      </a:cubicBezTo>
                      <a:cubicBezTo>
                        <a:pt x="2913018" y="1626897"/>
                        <a:pt x="2889076" y="1739442"/>
                        <a:pt x="2845779" y="1841806"/>
                      </a:cubicBezTo>
                      <a:lnTo>
                        <a:pt x="2789968" y="1944631"/>
                      </a:lnTo>
                      <a:lnTo>
                        <a:pt x="2857646" y="1965639"/>
                      </a:lnTo>
                      <a:cubicBezTo>
                        <a:pt x="2931489" y="1996872"/>
                        <a:pt x="2994317" y="2049048"/>
                        <a:pt x="3038685" y="2114721"/>
                      </a:cubicBezTo>
                      <a:lnTo>
                        <a:pt x="3070970" y="2174202"/>
                      </a:lnTo>
                      <a:lnTo>
                        <a:pt x="3120278" y="2114440"/>
                      </a:lnTo>
                      <a:cubicBezTo>
                        <a:pt x="3264477" y="1970241"/>
                        <a:pt x="3463685" y="1881052"/>
                        <a:pt x="3683725" y="1881052"/>
                      </a:cubicBezTo>
                      <a:cubicBezTo>
                        <a:pt x="3738735" y="1881052"/>
                        <a:pt x="3792443" y="1886626"/>
                        <a:pt x="3844315" y="1897241"/>
                      </a:cubicBezTo>
                      <a:lnTo>
                        <a:pt x="3897085" y="1910810"/>
                      </a:lnTo>
                      <a:lnTo>
                        <a:pt x="3897085" y="3444963"/>
                      </a:lnTo>
                      <a:lnTo>
                        <a:pt x="3844315" y="3458531"/>
                      </a:lnTo>
                      <a:cubicBezTo>
                        <a:pt x="3792443" y="3469146"/>
                        <a:pt x="3738735" y="3474720"/>
                        <a:pt x="3683725" y="3474720"/>
                      </a:cubicBezTo>
                      <a:cubicBezTo>
                        <a:pt x="3298656" y="3474720"/>
                        <a:pt x="2977382" y="3201580"/>
                        <a:pt x="2903080" y="2838476"/>
                      </a:cubicBezTo>
                      <a:lnTo>
                        <a:pt x="2889774" y="2706488"/>
                      </a:lnTo>
                      <a:lnTo>
                        <a:pt x="2857646" y="2723927"/>
                      </a:lnTo>
                      <a:cubicBezTo>
                        <a:pt x="2808417" y="2744749"/>
                        <a:pt x="2754293" y="2756263"/>
                        <a:pt x="2697479" y="2756263"/>
                      </a:cubicBezTo>
                      <a:cubicBezTo>
                        <a:pt x="2470225" y="2756263"/>
                        <a:pt x="2285999" y="2572037"/>
                        <a:pt x="2285999" y="2344783"/>
                      </a:cubicBezTo>
                      <a:lnTo>
                        <a:pt x="2287265" y="2332230"/>
                      </a:lnTo>
                      <a:lnTo>
                        <a:pt x="2229837" y="2346996"/>
                      </a:lnTo>
                      <a:cubicBezTo>
                        <a:pt x="2174138" y="2358394"/>
                        <a:pt x="2116468" y="2364379"/>
                        <a:pt x="2057400" y="2364379"/>
                      </a:cubicBezTo>
                      <a:cubicBezTo>
                        <a:pt x="1643923" y="2364379"/>
                        <a:pt x="1298948" y="2071089"/>
                        <a:pt x="1219165" y="1681198"/>
                      </a:cubicBezTo>
                      <a:lnTo>
                        <a:pt x="1205410" y="1544751"/>
                      </a:lnTo>
                      <a:lnTo>
                        <a:pt x="1199448" y="1547987"/>
                      </a:lnTo>
                      <a:cubicBezTo>
                        <a:pt x="1129903" y="1577402"/>
                        <a:pt x="1053441" y="1593668"/>
                        <a:pt x="973181" y="1593668"/>
                      </a:cubicBezTo>
                      <a:cubicBezTo>
                        <a:pt x="652140" y="1593668"/>
                        <a:pt x="391884" y="1333412"/>
                        <a:pt x="391884" y="1012371"/>
                      </a:cubicBezTo>
                      <a:cubicBezTo>
                        <a:pt x="391884" y="932111"/>
                        <a:pt x="408150" y="855650"/>
                        <a:pt x="437565" y="786104"/>
                      </a:cubicBezTo>
                      <a:lnTo>
                        <a:pt x="468369" y="729353"/>
                      </a:lnTo>
                      <a:lnTo>
                        <a:pt x="391134" y="721567"/>
                      </a:lnTo>
                      <a:cubicBezTo>
                        <a:pt x="167914" y="675890"/>
                        <a:pt x="0" y="478385"/>
                        <a:pt x="0" y="241662"/>
                      </a:cubicBezTo>
                      <a:cubicBezTo>
                        <a:pt x="0" y="174027"/>
                        <a:pt x="13708" y="109593"/>
                        <a:pt x="38496" y="50987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>
                  <a:outerShdw blurRad="165100" dist="88900" algn="l" rotWithShape="0">
                    <a:prstClr val="black">
                      <a:alpha val="19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7" name="任意多边形 16"/>
                <p:cNvSpPr/>
                <p:nvPr/>
              </p:nvSpPr>
              <p:spPr>
                <a:xfrm>
                  <a:off x="8203475" y="-91440"/>
                  <a:ext cx="4167052" cy="3566160"/>
                </a:xfrm>
                <a:custGeom>
                  <a:avLst/>
                  <a:gdLst>
                    <a:gd name="connsiteX0" fmla="*/ 66171 w 3897085"/>
                    <a:gd name="connsiteY0" fmla="*/ 0 h 3474720"/>
                    <a:gd name="connsiteX1" fmla="*/ 913544 w 3897085"/>
                    <a:gd name="connsiteY1" fmla="*/ 0 h 3474720"/>
                    <a:gd name="connsiteX2" fmla="*/ 941219 w 3897085"/>
                    <a:gd name="connsiteY2" fmla="*/ 50987 h 3474720"/>
                    <a:gd name="connsiteX3" fmla="*/ 979714 w 3897085"/>
                    <a:gd name="connsiteY3" fmla="*/ 241662 h 3474720"/>
                    <a:gd name="connsiteX4" fmla="*/ 941219 w 3897085"/>
                    <a:gd name="connsiteY4" fmla="*/ 432337 h 3474720"/>
                    <a:gd name="connsiteX5" fmla="*/ 940094 w 3897085"/>
                    <a:gd name="connsiteY5" fmla="*/ 434410 h 3474720"/>
                    <a:gd name="connsiteX6" fmla="*/ 973181 w 3897085"/>
                    <a:gd name="connsiteY6" fmla="*/ 431074 h 3474720"/>
                    <a:gd name="connsiteX7" fmla="*/ 1508797 w 3897085"/>
                    <a:gd name="connsiteY7" fmla="*/ 786104 h 3474720"/>
                    <a:gd name="connsiteX8" fmla="*/ 1526368 w 3897085"/>
                    <a:gd name="connsiteY8" fmla="*/ 842708 h 3474720"/>
                    <a:gd name="connsiteX9" fmla="*/ 1579016 w 3897085"/>
                    <a:gd name="connsiteY9" fmla="*/ 799269 h 3474720"/>
                    <a:gd name="connsiteX10" fmla="*/ 2057400 w 3897085"/>
                    <a:gd name="connsiteY10" fmla="*/ 653143 h 3474720"/>
                    <a:gd name="connsiteX11" fmla="*/ 2913018 w 3897085"/>
                    <a:gd name="connsiteY11" fmla="*/ 1508761 h 3474720"/>
                    <a:gd name="connsiteX12" fmla="*/ 2845779 w 3897085"/>
                    <a:gd name="connsiteY12" fmla="*/ 1841806 h 3474720"/>
                    <a:gd name="connsiteX13" fmla="*/ 2789968 w 3897085"/>
                    <a:gd name="connsiteY13" fmla="*/ 1944631 h 3474720"/>
                    <a:gd name="connsiteX14" fmla="*/ 2857646 w 3897085"/>
                    <a:gd name="connsiteY14" fmla="*/ 1965639 h 3474720"/>
                    <a:gd name="connsiteX15" fmla="*/ 3038685 w 3897085"/>
                    <a:gd name="connsiteY15" fmla="*/ 2114721 h 3474720"/>
                    <a:gd name="connsiteX16" fmla="*/ 3070970 w 3897085"/>
                    <a:gd name="connsiteY16" fmla="*/ 2174202 h 3474720"/>
                    <a:gd name="connsiteX17" fmla="*/ 3120278 w 3897085"/>
                    <a:gd name="connsiteY17" fmla="*/ 2114440 h 3474720"/>
                    <a:gd name="connsiteX18" fmla="*/ 3683725 w 3897085"/>
                    <a:gd name="connsiteY18" fmla="*/ 1881052 h 3474720"/>
                    <a:gd name="connsiteX19" fmla="*/ 3844315 w 3897085"/>
                    <a:gd name="connsiteY19" fmla="*/ 1897241 h 3474720"/>
                    <a:gd name="connsiteX20" fmla="*/ 3897085 w 3897085"/>
                    <a:gd name="connsiteY20" fmla="*/ 1910810 h 3474720"/>
                    <a:gd name="connsiteX21" fmla="*/ 3897085 w 3897085"/>
                    <a:gd name="connsiteY21" fmla="*/ 3444963 h 3474720"/>
                    <a:gd name="connsiteX22" fmla="*/ 3844315 w 3897085"/>
                    <a:gd name="connsiteY22" fmla="*/ 3458531 h 3474720"/>
                    <a:gd name="connsiteX23" fmla="*/ 3683725 w 3897085"/>
                    <a:gd name="connsiteY23" fmla="*/ 3474720 h 3474720"/>
                    <a:gd name="connsiteX24" fmla="*/ 2903080 w 3897085"/>
                    <a:gd name="connsiteY24" fmla="*/ 2838476 h 3474720"/>
                    <a:gd name="connsiteX25" fmla="*/ 2889774 w 3897085"/>
                    <a:gd name="connsiteY25" fmla="*/ 2706488 h 3474720"/>
                    <a:gd name="connsiteX26" fmla="*/ 2857646 w 3897085"/>
                    <a:gd name="connsiteY26" fmla="*/ 2723927 h 3474720"/>
                    <a:gd name="connsiteX27" fmla="*/ 2697479 w 3897085"/>
                    <a:gd name="connsiteY27" fmla="*/ 2756263 h 3474720"/>
                    <a:gd name="connsiteX28" fmla="*/ 2285999 w 3897085"/>
                    <a:gd name="connsiteY28" fmla="*/ 2344783 h 3474720"/>
                    <a:gd name="connsiteX29" fmla="*/ 2287265 w 3897085"/>
                    <a:gd name="connsiteY29" fmla="*/ 2332230 h 3474720"/>
                    <a:gd name="connsiteX30" fmla="*/ 2229837 w 3897085"/>
                    <a:gd name="connsiteY30" fmla="*/ 2346996 h 3474720"/>
                    <a:gd name="connsiteX31" fmla="*/ 2057400 w 3897085"/>
                    <a:gd name="connsiteY31" fmla="*/ 2364379 h 3474720"/>
                    <a:gd name="connsiteX32" fmla="*/ 1219165 w 3897085"/>
                    <a:gd name="connsiteY32" fmla="*/ 1681198 h 3474720"/>
                    <a:gd name="connsiteX33" fmla="*/ 1205410 w 3897085"/>
                    <a:gd name="connsiteY33" fmla="*/ 1544751 h 3474720"/>
                    <a:gd name="connsiteX34" fmla="*/ 1199448 w 3897085"/>
                    <a:gd name="connsiteY34" fmla="*/ 1547987 h 3474720"/>
                    <a:gd name="connsiteX35" fmla="*/ 973181 w 3897085"/>
                    <a:gd name="connsiteY35" fmla="*/ 1593668 h 3474720"/>
                    <a:gd name="connsiteX36" fmla="*/ 391884 w 3897085"/>
                    <a:gd name="connsiteY36" fmla="*/ 1012371 h 3474720"/>
                    <a:gd name="connsiteX37" fmla="*/ 437565 w 3897085"/>
                    <a:gd name="connsiteY37" fmla="*/ 786104 h 3474720"/>
                    <a:gd name="connsiteX38" fmla="*/ 468369 w 3897085"/>
                    <a:gd name="connsiteY38" fmla="*/ 729353 h 3474720"/>
                    <a:gd name="connsiteX39" fmla="*/ 391134 w 3897085"/>
                    <a:gd name="connsiteY39" fmla="*/ 721567 h 3474720"/>
                    <a:gd name="connsiteX40" fmla="*/ 0 w 3897085"/>
                    <a:gd name="connsiteY40" fmla="*/ 241662 h 3474720"/>
                    <a:gd name="connsiteX41" fmla="*/ 38496 w 3897085"/>
                    <a:gd name="connsiteY41" fmla="*/ 50987 h 34747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</a:cxnLst>
                  <a:rect l="l" t="t" r="r" b="b"/>
                  <a:pathLst>
                    <a:path w="3897085" h="3474720">
                      <a:moveTo>
                        <a:pt x="66171" y="0"/>
                      </a:moveTo>
                      <a:lnTo>
                        <a:pt x="913544" y="0"/>
                      </a:lnTo>
                      <a:lnTo>
                        <a:pt x="941219" y="50987"/>
                      </a:lnTo>
                      <a:cubicBezTo>
                        <a:pt x="966007" y="109593"/>
                        <a:pt x="979714" y="174027"/>
                        <a:pt x="979714" y="241662"/>
                      </a:cubicBezTo>
                      <a:cubicBezTo>
                        <a:pt x="979714" y="309297"/>
                        <a:pt x="966007" y="373731"/>
                        <a:pt x="941219" y="432337"/>
                      </a:cubicBezTo>
                      <a:lnTo>
                        <a:pt x="940094" y="434410"/>
                      </a:lnTo>
                      <a:lnTo>
                        <a:pt x="973181" y="431074"/>
                      </a:lnTo>
                      <a:cubicBezTo>
                        <a:pt x="1213962" y="431074"/>
                        <a:pt x="1420551" y="577468"/>
                        <a:pt x="1508797" y="786104"/>
                      </a:cubicBezTo>
                      <a:lnTo>
                        <a:pt x="1526368" y="842708"/>
                      </a:lnTo>
                      <a:lnTo>
                        <a:pt x="1579016" y="799269"/>
                      </a:lnTo>
                      <a:cubicBezTo>
                        <a:pt x="1715573" y="707013"/>
                        <a:pt x="1880196" y="653143"/>
                        <a:pt x="2057400" y="653143"/>
                      </a:cubicBezTo>
                      <a:cubicBezTo>
                        <a:pt x="2529945" y="653143"/>
                        <a:pt x="2913018" y="1036216"/>
                        <a:pt x="2913018" y="1508761"/>
                      </a:cubicBezTo>
                      <a:cubicBezTo>
                        <a:pt x="2913018" y="1626897"/>
                        <a:pt x="2889076" y="1739442"/>
                        <a:pt x="2845779" y="1841806"/>
                      </a:cubicBezTo>
                      <a:lnTo>
                        <a:pt x="2789968" y="1944631"/>
                      </a:lnTo>
                      <a:lnTo>
                        <a:pt x="2857646" y="1965639"/>
                      </a:lnTo>
                      <a:cubicBezTo>
                        <a:pt x="2931489" y="1996872"/>
                        <a:pt x="2994317" y="2049048"/>
                        <a:pt x="3038685" y="2114721"/>
                      </a:cubicBezTo>
                      <a:lnTo>
                        <a:pt x="3070970" y="2174202"/>
                      </a:lnTo>
                      <a:lnTo>
                        <a:pt x="3120278" y="2114440"/>
                      </a:lnTo>
                      <a:cubicBezTo>
                        <a:pt x="3264477" y="1970241"/>
                        <a:pt x="3463685" y="1881052"/>
                        <a:pt x="3683725" y="1881052"/>
                      </a:cubicBezTo>
                      <a:cubicBezTo>
                        <a:pt x="3738735" y="1881052"/>
                        <a:pt x="3792443" y="1886626"/>
                        <a:pt x="3844315" y="1897241"/>
                      </a:cubicBezTo>
                      <a:lnTo>
                        <a:pt x="3897085" y="1910810"/>
                      </a:lnTo>
                      <a:lnTo>
                        <a:pt x="3897085" y="3444963"/>
                      </a:lnTo>
                      <a:lnTo>
                        <a:pt x="3844315" y="3458531"/>
                      </a:lnTo>
                      <a:cubicBezTo>
                        <a:pt x="3792443" y="3469146"/>
                        <a:pt x="3738735" y="3474720"/>
                        <a:pt x="3683725" y="3474720"/>
                      </a:cubicBezTo>
                      <a:cubicBezTo>
                        <a:pt x="3298656" y="3474720"/>
                        <a:pt x="2977382" y="3201580"/>
                        <a:pt x="2903080" y="2838476"/>
                      </a:cubicBezTo>
                      <a:lnTo>
                        <a:pt x="2889774" y="2706488"/>
                      </a:lnTo>
                      <a:lnTo>
                        <a:pt x="2857646" y="2723927"/>
                      </a:lnTo>
                      <a:cubicBezTo>
                        <a:pt x="2808417" y="2744749"/>
                        <a:pt x="2754293" y="2756263"/>
                        <a:pt x="2697479" y="2756263"/>
                      </a:cubicBezTo>
                      <a:cubicBezTo>
                        <a:pt x="2470225" y="2756263"/>
                        <a:pt x="2285999" y="2572037"/>
                        <a:pt x="2285999" y="2344783"/>
                      </a:cubicBezTo>
                      <a:lnTo>
                        <a:pt x="2287265" y="2332230"/>
                      </a:lnTo>
                      <a:lnTo>
                        <a:pt x="2229837" y="2346996"/>
                      </a:lnTo>
                      <a:cubicBezTo>
                        <a:pt x="2174138" y="2358394"/>
                        <a:pt x="2116468" y="2364379"/>
                        <a:pt x="2057400" y="2364379"/>
                      </a:cubicBezTo>
                      <a:cubicBezTo>
                        <a:pt x="1643923" y="2364379"/>
                        <a:pt x="1298948" y="2071089"/>
                        <a:pt x="1219165" y="1681198"/>
                      </a:cubicBezTo>
                      <a:lnTo>
                        <a:pt x="1205410" y="1544751"/>
                      </a:lnTo>
                      <a:lnTo>
                        <a:pt x="1199448" y="1547987"/>
                      </a:lnTo>
                      <a:cubicBezTo>
                        <a:pt x="1129903" y="1577402"/>
                        <a:pt x="1053441" y="1593668"/>
                        <a:pt x="973181" y="1593668"/>
                      </a:cubicBezTo>
                      <a:cubicBezTo>
                        <a:pt x="652140" y="1593668"/>
                        <a:pt x="391884" y="1333412"/>
                        <a:pt x="391884" y="1012371"/>
                      </a:cubicBezTo>
                      <a:cubicBezTo>
                        <a:pt x="391884" y="932111"/>
                        <a:pt x="408150" y="855650"/>
                        <a:pt x="437565" y="786104"/>
                      </a:cubicBezTo>
                      <a:lnTo>
                        <a:pt x="468369" y="729353"/>
                      </a:lnTo>
                      <a:lnTo>
                        <a:pt x="391134" y="721567"/>
                      </a:lnTo>
                      <a:cubicBezTo>
                        <a:pt x="167914" y="675890"/>
                        <a:pt x="0" y="478385"/>
                        <a:pt x="0" y="241662"/>
                      </a:cubicBezTo>
                      <a:cubicBezTo>
                        <a:pt x="0" y="174027"/>
                        <a:pt x="13708" y="109593"/>
                        <a:pt x="38496" y="50987"/>
                      </a:cubicBezTo>
                      <a:close/>
                    </a:path>
                  </a:pathLst>
                </a:custGeom>
                <a:solidFill>
                  <a:schemeClr val="bg1">
                    <a:lumMod val="95000"/>
                  </a:schemeClr>
                </a:solidFill>
                <a:ln>
                  <a:noFill/>
                </a:ln>
                <a:effectLst>
                  <a:innerShdw blurRad="381000" dist="38100" dir="19380000">
                    <a:srgbClr val="20B6BE">
                      <a:alpha val="21000"/>
                    </a:srgb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14" name="任意多边形 13"/>
              <p:cNvSpPr/>
              <p:nvPr/>
            </p:nvSpPr>
            <p:spPr>
              <a:xfrm>
                <a:off x="7628709" y="-1"/>
                <a:ext cx="4563291" cy="4389119"/>
              </a:xfrm>
              <a:custGeom>
                <a:avLst/>
                <a:gdLst>
                  <a:gd name="connsiteX0" fmla="*/ 0 w 4563291"/>
                  <a:gd name="connsiteY0" fmla="*/ 0 h 4389119"/>
                  <a:gd name="connsiteX1" fmla="*/ 1195147 w 4563291"/>
                  <a:gd name="connsiteY1" fmla="*/ 0 h 4389119"/>
                  <a:gd name="connsiteX2" fmla="*/ 1195147 w 4563291"/>
                  <a:gd name="connsiteY2" fmla="*/ 1271847 h 4389119"/>
                  <a:gd name="connsiteX3" fmla="*/ 2160923 w 4563291"/>
                  <a:gd name="connsiteY3" fmla="*/ 1271847 h 4389119"/>
                  <a:gd name="connsiteX4" fmla="*/ 2160923 w 4563291"/>
                  <a:gd name="connsiteY4" fmla="*/ 1724298 h 4389119"/>
                  <a:gd name="connsiteX5" fmla="*/ 2586445 w 4563291"/>
                  <a:gd name="connsiteY5" fmla="*/ 1724298 h 4389119"/>
                  <a:gd name="connsiteX6" fmla="*/ 2586445 w 4563291"/>
                  <a:gd name="connsiteY6" fmla="*/ 2169621 h 4389119"/>
                  <a:gd name="connsiteX7" fmla="*/ 3078410 w 4563291"/>
                  <a:gd name="connsiteY7" fmla="*/ 2169621 h 4389119"/>
                  <a:gd name="connsiteX8" fmla="*/ 3078410 w 4563291"/>
                  <a:gd name="connsiteY8" fmla="*/ 2508070 h 4389119"/>
                  <a:gd name="connsiteX9" fmla="*/ 3866605 w 4563291"/>
                  <a:gd name="connsiteY9" fmla="*/ 2508070 h 4389119"/>
                  <a:gd name="connsiteX10" fmla="*/ 3866605 w 4563291"/>
                  <a:gd name="connsiteY10" fmla="*/ 2743200 h 4389119"/>
                  <a:gd name="connsiteX11" fmla="*/ 4563291 w 4563291"/>
                  <a:gd name="connsiteY11" fmla="*/ 2743200 h 4389119"/>
                  <a:gd name="connsiteX12" fmla="*/ 4563291 w 4563291"/>
                  <a:gd name="connsiteY12" fmla="*/ 4389119 h 4389119"/>
                  <a:gd name="connsiteX13" fmla="*/ 2595523 w 4563291"/>
                  <a:gd name="connsiteY13" fmla="*/ 4389119 h 4389119"/>
                  <a:gd name="connsiteX14" fmla="*/ 2595523 w 4563291"/>
                  <a:gd name="connsiteY14" fmla="*/ 3366654 h 4389119"/>
                  <a:gd name="connsiteX15" fmla="*/ 1690108 w 4563291"/>
                  <a:gd name="connsiteY15" fmla="*/ 3366654 h 4389119"/>
                  <a:gd name="connsiteX16" fmla="*/ 1690108 w 4563291"/>
                  <a:gd name="connsiteY16" fmla="*/ 2867890 h 4389119"/>
                  <a:gd name="connsiteX17" fmla="*/ 639826 w 4563291"/>
                  <a:gd name="connsiteY17" fmla="*/ 2867890 h 4389119"/>
                  <a:gd name="connsiteX18" fmla="*/ 639826 w 4563291"/>
                  <a:gd name="connsiteY18" fmla="*/ 2019992 h 4389119"/>
                  <a:gd name="connsiteX19" fmla="*/ 0 w 4563291"/>
                  <a:gd name="connsiteY19" fmla="*/ 2019992 h 43891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4563291" h="4389119">
                    <a:moveTo>
                      <a:pt x="0" y="0"/>
                    </a:moveTo>
                    <a:lnTo>
                      <a:pt x="1195147" y="0"/>
                    </a:lnTo>
                    <a:lnTo>
                      <a:pt x="1195147" y="1271847"/>
                    </a:lnTo>
                    <a:lnTo>
                      <a:pt x="2160923" y="1271847"/>
                    </a:lnTo>
                    <a:lnTo>
                      <a:pt x="2160923" y="1724298"/>
                    </a:lnTo>
                    <a:lnTo>
                      <a:pt x="2586445" y="1724298"/>
                    </a:lnTo>
                    <a:lnTo>
                      <a:pt x="2586445" y="2169621"/>
                    </a:lnTo>
                    <a:lnTo>
                      <a:pt x="3078410" y="2169621"/>
                    </a:lnTo>
                    <a:lnTo>
                      <a:pt x="3078410" y="2508070"/>
                    </a:lnTo>
                    <a:lnTo>
                      <a:pt x="3866605" y="2508070"/>
                    </a:lnTo>
                    <a:lnTo>
                      <a:pt x="3866605" y="2743200"/>
                    </a:lnTo>
                    <a:lnTo>
                      <a:pt x="4563291" y="2743200"/>
                    </a:lnTo>
                    <a:lnTo>
                      <a:pt x="4563291" y="4389119"/>
                    </a:lnTo>
                    <a:lnTo>
                      <a:pt x="2595523" y="4389119"/>
                    </a:lnTo>
                    <a:lnTo>
                      <a:pt x="2595523" y="3366654"/>
                    </a:lnTo>
                    <a:lnTo>
                      <a:pt x="1690108" y="3366654"/>
                    </a:lnTo>
                    <a:lnTo>
                      <a:pt x="1690108" y="2867890"/>
                    </a:lnTo>
                    <a:lnTo>
                      <a:pt x="639826" y="2867890"/>
                    </a:lnTo>
                    <a:lnTo>
                      <a:pt x="639826" y="2019992"/>
                    </a:lnTo>
                    <a:lnTo>
                      <a:pt x="0" y="2019992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pic>
          <p:nvPicPr>
            <p:cNvPr id="11" name="图片 10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447" t="36684" r="58009" b="33815"/>
            <a:stretch/>
          </p:blipFill>
          <p:spPr>
            <a:xfrm rot="19359801">
              <a:off x="11417829" y="883063"/>
              <a:ext cx="580572" cy="834573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585" t="46432" r="65656" b="32019"/>
            <a:stretch/>
          </p:blipFill>
          <p:spPr>
            <a:xfrm rot="306661" flipH="1">
              <a:off x="10581726" y="130097"/>
              <a:ext cx="661782" cy="427613"/>
            </a:xfrm>
            <a:prstGeom prst="rect">
              <a:avLst/>
            </a:prstGeom>
          </p:spPr>
        </p:pic>
      </p:grpSp>
      <p:sp>
        <p:nvSpPr>
          <p:cNvPr id="7" name="椭圆 6"/>
          <p:cNvSpPr/>
          <p:nvPr/>
        </p:nvSpPr>
        <p:spPr>
          <a:xfrm>
            <a:off x="4477754" y="2069431"/>
            <a:ext cx="3249862" cy="3249862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椭圆 18"/>
          <p:cNvSpPr/>
          <p:nvPr/>
        </p:nvSpPr>
        <p:spPr>
          <a:xfrm>
            <a:off x="4614112" y="2172939"/>
            <a:ext cx="3014675" cy="3014675"/>
          </a:xfrm>
          <a:prstGeom prst="ellipse">
            <a:avLst/>
          </a:prstGeom>
          <a:blipFill>
            <a:blip r:embed="rId5"/>
            <a:stretch>
              <a:fillRect/>
            </a:stretch>
          </a:blipFill>
          <a:ln>
            <a:solidFill>
              <a:schemeClr val="bg1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TextBox 2"/>
          <p:cNvSpPr txBox="1"/>
          <p:nvPr/>
        </p:nvSpPr>
        <p:spPr>
          <a:xfrm>
            <a:off x="953284" y="2744923"/>
            <a:ext cx="3017172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altLang="zh-CN" sz="3200" b="1" dirty="0">
                <a:solidFill>
                  <a:srgbClr val="19B4C9"/>
                </a:solidFill>
                <a:latin typeface="Times New Roman" pitchFamily="18" charset="0"/>
                <a:cs typeface="Times New Roman" pitchFamily="18" charset="0"/>
              </a:rPr>
              <a:t>SỐ nguyên tử H</a:t>
            </a:r>
          </a:p>
          <a:p>
            <a:pPr algn="ctr"/>
            <a:r>
              <a:rPr lang="vi-VN" altLang="zh-CN" sz="4400" b="1" dirty="0">
                <a:solidFill>
                  <a:srgbClr val="19B4C9"/>
                </a:solidFill>
                <a:latin typeface="Times New Roman" pitchFamily="18" charset="0"/>
                <a:cs typeface="Times New Roman" pitchFamily="18" charset="0"/>
              </a:rPr>
              <a:t>2H</a:t>
            </a:r>
            <a:endParaRPr lang="zh-CN" altLang="en-US" sz="4400" b="1" dirty="0">
              <a:solidFill>
                <a:srgbClr val="19B4C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3"/>
          <p:cNvSpPr txBox="1"/>
          <p:nvPr/>
        </p:nvSpPr>
        <p:spPr>
          <a:xfrm>
            <a:off x="8212184" y="4228774"/>
            <a:ext cx="300434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altLang="zh-CN" sz="4400" b="1" dirty="0">
                <a:solidFill>
                  <a:srgbClr val="19B4C9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SO</a:t>
            </a:r>
            <a:r>
              <a:rPr lang="vi-VN" altLang="zh-CN" sz="4400" b="1" baseline="-25000" dirty="0">
                <a:solidFill>
                  <a:srgbClr val="19B4C9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4</a:t>
            </a:r>
            <a:r>
              <a:rPr lang="vi-VN" altLang="zh-CN" sz="4000" b="1" dirty="0">
                <a:solidFill>
                  <a:srgbClr val="19B4C9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</a:t>
            </a:r>
            <a:r>
              <a:rPr lang="vi-VN" altLang="zh-CN" sz="3200" b="1" dirty="0">
                <a:solidFill>
                  <a:srgbClr val="19B4C9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hoá trị </a:t>
            </a:r>
            <a:r>
              <a:rPr lang="vi-VN" altLang="zh-CN" sz="4400" b="1" dirty="0">
                <a:solidFill>
                  <a:srgbClr val="19B4C9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II</a:t>
            </a:r>
            <a:endParaRPr lang="zh-CN" altLang="en-US" sz="4000" b="1" dirty="0">
              <a:solidFill>
                <a:srgbClr val="19B4C9"/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177420" y="804356"/>
            <a:ext cx="11805313" cy="1363875"/>
            <a:chOff x="7146756" y="-991985"/>
            <a:chExt cx="6964247" cy="1363875"/>
          </a:xfrm>
        </p:grpSpPr>
        <p:sp>
          <p:nvSpPr>
            <p:cNvPr id="25" name="任意多边形 24"/>
            <p:cNvSpPr/>
            <p:nvPr/>
          </p:nvSpPr>
          <p:spPr>
            <a:xfrm flipH="1" flipV="1">
              <a:off x="7146756" y="-991985"/>
              <a:ext cx="6964247" cy="1363875"/>
            </a:xfrm>
            <a:custGeom>
              <a:avLst/>
              <a:gdLst>
                <a:gd name="connsiteX0" fmla="*/ 3200400 w 3200400"/>
                <a:gd name="connsiteY0" fmla="*/ 991983 h 991983"/>
                <a:gd name="connsiteX1" fmla="*/ 0 w 3200400"/>
                <a:gd name="connsiteY1" fmla="*/ 991983 h 991983"/>
                <a:gd name="connsiteX2" fmla="*/ 0 w 3200400"/>
                <a:gd name="connsiteY2" fmla="*/ 221962 h 991983"/>
                <a:gd name="connsiteX3" fmla="*/ 1465446 w 3200400"/>
                <a:gd name="connsiteY3" fmla="*/ 221962 h 991983"/>
                <a:gd name="connsiteX4" fmla="*/ 1594184 w 3200400"/>
                <a:gd name="connsiteY4" fmla="*/ 0 h 991983"/>
                <a:gd name="connsiteX5" fmla="*/ 1722922 w 3200400"/>
                <a:gd name="connsiteY5" fmla="*/ 221962 h 991983"/>
                <a:gd name="connsiteX6" fmla="*/ 3200400 w 3200400"/>
                <a:gd name="connsiteY6" fmla="*/ 221962 h 991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200400" h="991983">
                  <a:moveTo>
                    <a:pt x="3200400" y="991983"/>
                  </a:moveTo>
                  <a:lnTo>
                    <a:pt x="0" y="991983"/>
                  </a:lnTo>
                  <a:lnTo>
                    <a:pt x="0" y="221962"/>
                  </a:lnTo>
                  <a:lnTo>
                    <a:pt x="1465446" y="221962"/>
                  </a:lnTo>
                  <a:lnTo>
                    <a:pt x="1594184" y="0"/>
                  </a:lnTo>
                  <a:lnTo>
                    <a:pt x="1722922" y="221962"/>
                  </a:lnTo>
                  <a:lnTo>
                    <a:pt x="3200400" y="221962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TextBox 1"/>
            <p:cNvSpPr txBox="1"/>
            <p:nvPr/>
          </p:nvSpPr>
          <p:spPr>
            <a:xfrm>
              <a:off x="7442034" y="-932827"/>
              <a:ext cx="6346609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altLang="zh-CN" sz="6000" b="1" dirty="0">
                  <a:solidFill>
                    <a:schemeClr val="bg1"/>
                  </a:solidFill>
                  <a:latin typeface="A3.BebasNeueBold-San" panose="020B0606020202050201" pitchFamily="34" charset="77"/>
                  <a:ea typeface="微软雅黑" panose="020B0503020204020204" pitchFamily="34" charset="-122"/>
                </a:rPr>
                <a:t>VẬY CÒN NHÓM NGUYÊN TỬ</a:t>
              </a:r>
              <a:endParaRPr lang="zh-CN" altLang="en-US" sz="4000" dirty="0">
                <a:solidFill>
                  <a:schemeClr val="bg1"/>
                </a:solidFill>
                <a:latin typeface="A3.BebasNeueBold-San" panose="020B0606020202050201" pitchFamily="34" charset="77"/>
              </a:endParaRPr>
            </a:p>
          </p:txBody>
        </p:sp>
      </p:grpSp>
      <p:cxnSp>
        <p:nvCxnSpPr>
          <p:cNvPr id="27" name="直接连接符 26"/>
          <p:cNvCxnSpPr/>
          <p:nvPr/>
        </p:nvCxnSpPr>
        <p:spPr>
          <a:xfrm>
            <a:off x="7772400" y="3949367"/>
            <a:ext cx="4174958" cy="0"/>
          </a:xfrm>
          <a:prstGeom prst="line">
            <a:avLst/>
          </a:prstGeom>
          <a:ln w="15875">
            <a:solidFill>
              <a:schemeClr val="bg2">
                <a:lumMod val="9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连接符 27"/>
          <p:cNvCxnSpPr/>
          <p:nvPr/>
        </p:nvCxnSpPr>
        <p:spPr>
          <a:xfrm>
            <a:off x="320842" y="3957388"/>
            <a:ext cx="4174958" cy="0"/>
          </a:xfrm>
          <a:prstGeom prst="line">
            <a:avLst/>
          </a:prstGeom>
          <a:ln w="15875">
            <a:solidFill>
              <a:schemeClr val="bg2">
                <a:lumMod val="9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任意多边形 28"/>
          <p:cNvSpPr/>
          <p:nvPr/>
        </p:nvSpPr>
        <p:spPr>
          <a:xfrm>
            <a:off x="0" y="6023464"/>
            <a:ext cx="12192000" cy="904875"/>
          </a:xfrm>
          <a:custGeom>
            <a:avLst/>
            <a:gdLst>
              <a:gd name="connsiteX0" fmla="*/ 354549 w 12192000"/>
              <a:gd name="connsiteY0" fmla="*/ 0 h 904875"/>
              <a:gd name="connsiteX1" fmla="*/ 369351 w 12192000"/>
              <a:gd name="connsiteY1" fmla="*/ 0 h 904875"/>
              <a:gd name="connsiteX2" fmla="*/ 376364 w 12192000"/>
              <a:gd name="connsiteY2" fmla="*/ 34740 h 904875"/>
              <a:gd name="connsiteX3" fmla="*/ 582612 w 12192000"/>
              <a:gd name="connsiteY3" fmla="*/ 171450 h 904875"/>
              <a:gd name="connsiteX4" fmla="*/ 788860 w 12192000"/>
              <a:gd name="connsiteY4" fmla="*/ 34740 h 904875"/>
              <a:gd name="connsiteX5" fmla="*/ 795874 w 12192000"/>
              <a:gd name="connsiteY5" fmla="*/ 0 h 904875"/>
              <a:gd name="connsiteX6" fmla="*/ 810676 w 12192000"/>
              <a:gd name="connsiteY6" fmla="*/ 0 h 904875"/>
              <a:gd name="connsiteX7" fmla="*/ 817689 w 12192000"/>
              <a:gd name="connsiteY7" fmla="*/ 34740 h 904875"/>
              <a:gd name="connsiteX8" fmla="*/ 1023937 w 12192000"/>
              <a:gd name="connsiteY8" fmla="*/ 171450 h 904875"/>
              <a:gd name="connsiteX9" fmla="*/ 1230185 w 12192000"/>
              <a:gd name="connsiteY9" fmla="*/ 34740 h 904875"/>
              <a:gd name="connsiteX10" fmla="*/ 1237199 w 12192000"/>
              <a:gd name="connsiteY10" fmla="*/ 0 h 904875"/>
              <a:gd name="connsiteX11" fmla="*/ 1258351 w 12192000"/>
              <a:gd name="connsiteY11" fmla="*/ 0 h 904875"/>
              <a:gd name="connsiteX12" fmla="*/ 1265364 w 12192000"/>
              <a:gd name="connsiteY12" fmla="*/ 34740 h 904875"/>
              <a:gd name="connsiteX13" fmla="*/ 1471612 w 12192000"/>
              <a:gd name="connsiteY13" fmla="*/ 171450 h 904875"/>
              <a:gd name="connsiteX14" fmla="*/ 1677860 w 12192000"/>
              <a:gd name="connsiteY14" fmla="*/ 34740 h 904875"/>
              <a:gd name="connsiteX15" fmla="*/ 1684874 w 12192000"/>
              <a:gd name="connsiteY15" fmla="*/ 0 h 904875"/>
              <a:gd name="connsiteX16" fmla="*/ 1699676 w 12192000"/>
              <a:gd name="connsiteY16" fmla="*/ 0 h 904875"/>
              <a:gd name="connsiteX17" fmla="*/ 1706689 w 12192000"/>
              <a:gd name="connsiteY17" fmla="*/ 34740 h 904875"/>
              <a:gd name="connsiteX18" fmla="*/ 1912937 w 12192000"/>
              <a:gd name="connsiteY18" fmla="*/ 171450 h 904875"/>
              <a:gd name="connsiteX19" fmla="*/ 2119185 w 12192000"/>
              <a:gd name="connsiteY19" fmla="*/ 34740 h 904875"/>
              <a:gd name="connsiteX20" fmla="*/ 2126199 w 12192000"/>
              <a:gd name="connsiteY20" fmla="*/ 0 h 904875"/>
              <a:gd name="connsiteX21" fmla="*/ 2141001 w 12192000"/>
              <a:gd name="connsiteY21" fmla="*/ 0 h 904875"/>
              <a:gd name="connsiteX22" fmla="*/ 2148014 w 12192000"/>
              <a:gd name="connsiteY22" fmla="*/ 34740 h 904875"/>
              <a:gd name="connsiteX23" fmla="*/ 2354262 w 12192000"/>
              <a:gd name="connsiteY23" fmla="*/ 171450 h 904875"/>
              <a:gd name="connsiteX24" fmla="*/ 2560510 w 12192000"/>
              <a:gd name="connsiteY24" fmla="*/ 34740 h 904875"/>
              <a:gd name="connsiteX25" fmla="*/ 2567524 w 12192000"/>
              <a:gd name="connsiteY25" fmla="*/ 0 h 904875"/>
              <a:gd name="connsiteX26" fmla="*/ 2582326 w 12192000"/>
              <a:gd name="connsiteY26" fmla="*/ 0 h 904875"/>
              <a:gd name="connsiteX27" fmla="*/ 2589339 w 12192000"/>
              <a:gd name="connsiteY27" fmla="*/ 34740 h 904875"/>
              <a:gd name="connsiteX28" fmla="*/ 2795587 w 12192000"/>
              <a:gd name="connsiteY28" fmla="*/ 171450 h 904875"/>
              <a:gd name="connsiteX29" fmla="*/ 3001835 w 12192000"/>
              <a:gd name="connsiteY29" fmla="*/ 34740 h 904875"/>
              <a:gd name="connsiteX30" fmla="*/ 3008849 w 12192000"/>
              <a:gd name="connsiteY30" fmla="*/ 0 h 904875"/>
              <a:gd name="connsiteX31" fmla="*/ 3020476 w 12192000"/>
              <a:gd name="connsiteY31" fmla="*/ 0 h 904875"/>
              <a:gd name="connsiteX32" fmla="*/ 3027490 w 12192000"/>
              <a:gd name="connsiteY32" fmla="*/ 34740 h 904875"/>
              <a:gd name="connsiteX33" fmla="*/ 3233737 w 12192000"/>
              <a:gd name="connsiteY33" fmla="*/ 171450 h 904875"/>
              <a:gd name="connsiteX34" fmla="*/ 3439985 w 12192000"/>
              <a:gd name="connsiteY34" fmla="*/ 34740 h 904875"/>
              <a:gd name="connsiteX35" fmla="*/ 3446999 w 12192000"/>
              <a:gd name="connsiteY35" fmla="*/ 0 h 904875"/>
              <a:gd name="connsiteX36" fmla="*/ 3461800 w 12192000"/>
              <a:gd name="connsiteY36" fmla="*/ 0 h 904875"/>
              <a:gd name="connsiteX37" fmla="*/ 3468814 w 12192000"/>
              <a:gd name="connsiteY37" fmla="*/ 34740 h 904875"/>
              <a:gd name="connsiteX38" fmla="*/ 3675062 w 12192000"/>
              <a:gd name="connsiteY38" fmla="*/ 171450 h 904875"/>
              <a:gd name="connsiteX39" fmla="*/ 3881310 w 12192000"/>
              <a:gd name="connsiteY39" fmla="*/ 34740 h 904875"/>
              <a:gd name="connsiteX40" fmla="*/ 3888324 w 12192000"/>
              <a:gd name="connsiteY40" fmla="*/ 0 h 904875"/>
              <a:gd name="connsiteX41" fmla="*/ 3903126 w 12192000"/>
              <a:gd name="connsiteY41" fmla="*/ 0 h 904875"/>
              <a:gd name="connsiteX42" fmla="*/ 3910139 w 12192000"/>
              <a:gd name="connsiteY42" fmla="*/ 34740 h 904875"/>
              <a:gd name="connsiteX43" fmla="*/ 4116387 w 12192000"/>
              <a:gd name="connsiteY43" fmla="*/ 171450 h 904875"/>
              <a:gd name="connsiteX44" fmla="*/ 4322636 w 12192000"/>
              <a:gd name="connsiteY44" fmla="*/ 34740 h 904875"/>
              <a:gd name="connsiteX45" fmla="*/ 4329649 w 12192000"/>
              <a:gd name="connsiteY45" fmla="*/ 0 h 904875"/>
              <a:gd name="connsiteX46" fmla="*/ 4344451 w 12192000"/>
              <a:gd name="connsiteY46" fmla="*/ 0 h 904875"/>
              <a:gd name="connsiteX47" fmla="*/ 4351465 w 12192000"/>
              <a:gd name="connsiteY47" fmla="*/ 34740 h 904875"/>
              <a:gd name="connsiteX48" fmla="*/ 4557713 w 12192000"/>
              <a:gd name="connsiteY48" fmla="*/ 171450 h 904875"/>
              <a:gd name="connsiteX49" fmla="*/ 4763960 w 12192000"/>
              <a:gd name="connsiteY49" fmla="*/ 34740 h 904875"/>
              <a:gd name="connsiteX50" fmla="*/ 4770974 w 12192000"/>
              <a:gd name="connsiteY50" fmla="*/ 0 h 904875"/>
              <a:gd name="connsiteX51" fmla="*/ 4792126 w 12192000"/>
              <a:gd name="connsiteY51" fmla="*/ 0 h 904875"/>
              <a:gd name="connsiteX52" fmla="*/ 4799139 w 12192000"/>
              <a:gd name="connsiteY52" fmla="*/ 34740 h 904875"/>
              <a:gd name="connsiteX53" fmla="*/ 5005388 w 12192000"/>
              <a:gd name="connsiteY53" fmla="*/ 171450 h 904875"/>
              <a:gd name="connsiteX54" fmla="*/ 5211637 w 12192000"/>
              <a:gd name="connsiteY54" fmla="*/ 34740 h 904875"/>
              <a:gd name="connsiteX55" fmla="*/ 5218649 w 12192000"/>
              <a:gd name="connsiteY55" fmla="*/ 0 h 904875"/>
              <a:gd name="connsiteX56" fmla="*/ 5233451 w 12192000"/>
              <a:gd name="connsiteY56" fmla="*/ 0 h 904875"/>
              <a:gd name="connsiteX57" fmla="*/ 5240466 w 12192000"/>
              <a:gd name="connsiteY57" fmla="*/ 34740 h 904875"/>
              <a:gd name="connsiteX58" fmla="*/ 5446713 w 12192000"/>
              <a:gd name="connsiteY58" fmla="*/ 171450 h 904875"/>
              <a:gd name="connsiteX59" fmla="*/ 5652960 w 12192000"/>
              <a:gd name="connsiteY59" fmla="*/ 34740 h 904875"/>
              <a:gd name="connsiteX60" fmla="*/ 5659974 w 12192000"/>
              <a:gd name="connsiteY60" fmla="*/ 0 h 904875"/>
              <a:gd name="connsiteX61" fmla="*/ 5674776 w 12192000"/>
              <a:gd name="connsiteY61" fmla="*/ 0 h 904875"/>
              <a:gd name="connsiteX62" fmla="*/ 5681790 w 12192000"/>
              <a:gd name="connsiteY62" fmla="*/ 34740 h 904875"/>
              <a:gd name="connsiteX63" fmla="*/ 5888037 w 12192000"/>
              <a:gd name="connsiteY63" fmla="*/ 171450 h 904875"/>
              <a:gd name="connsiteX64" fmla="*/ 6094285 w 12192000"/>
              <a:gd name="connsiteY64" fmla="*/ 34740 h 904875"/>
              <a:gd name="connsiteX65" fmla="*/ 6101299 w 12192000"/>
              <a:gd name="connsiteY65" fmla="*/ 0 h 904875"/>
              <a:gd name="connsiteX66" fmla="*/ 6116101 w 12192000"/>
              <a:gd name="connsiteY66" fmla="*/ 0 h 904875"/>
              <a:gd name="connsiteX67" fmla="*/ 6123114 w 12192000"/>
              <a:gd name="connsiteY67" fmla="*/ 34740 h 904875"/>
              <a:gd name="connsiteX68" fmla="*/ 6329362 w 12192000"/>
              <a:gd name="connsiteY68" fmla="*/ 171450 h 904875"/>
              <a:gd name="connsiteX69" fmla="*/ 6535610 w 12192000"/>
              <a:gd name="connsiteY69" fmla="*/ 34740 h 904875"/>
              <a:gd name="connsiteX70" fmla="*/ 6542624 w 12192000"/>
              <a:gd name="connsiteY70" fmla="*/ 0 h 904875"/>
              <a:gd name="connsiteX71" fmla="*/ 6582826 w 12192000"/>
              <a:gd name="connsiteY71" fmla="*/ 0 h 904875"/>
              <a:gd name="connsiteX72" fmla="*/ 6589840 w 12192000"/>
              <a:gd name="connsiteY72" fmla="*/ 34740 h 904875"/>
              <a:gd name="connsiteX73" fmla="*/ 6796087 w 12192000"/>
              <a:gd name="connsiteY73" fmla="*/ 171450 h 904875"/>
              <a:gd name="connsiteX74" fmla="*/ 7002335 w 12192000"/>
              <a:gd name="connsiteY74" fmla="*/ 34740 h 904875"/>
              <a:gd name="connsiteX75" fmla="*/ 7009348 w 12192000"/>
              <a:gd name="connsiteY75" fmla="*/ 0 h 904875"/>
              <a:gd name="connsiteX76" fmla="*/ 7024150 w 12192000"/>
              <a:gd name="connsiteY76" fmla="*/ 0 h 904875"/>
              <a:gd name="connsiteX77" fmla="*/ 7031164 w 12192000"/>
              <a:gd name="connsiteY77" fmla="*/ 34740 h 904875"/>
              <a:gd name="connsiteX78" fmla="*/ 7237412 w 12192000"/>
              <a:gd name="connsiteY78" fmla="*/ 171450 h 904875"/>
              <a:gd name="connsiteX79" fmla="*/ 7443660 w 12192000"/>
              <a:gd name="connsiteY79" fmla="*/ 34740 h 904875"/>
              <a:gd name="connsiteX80" fmla="*/ 7450673 w 12192000"/>
              <a:gd name="connsiteY80" fmla="*/ 0 h 904875"/>
              <a:gd name="connsiteX81" fmla="*/ 7465475 w 12192000"/>
              <a:gd name="connsiteY81" fmla="*/ 0 h 904875"/>
              <a:gd name="connsiteX82" fmla="*/ 7472489 w 12192000"/>
              <a:gd name="connsiteY82" fmla="*/ 34740 h 904875"/>
              <a:gd name="connsiteX83" fmla="*/ 7678737 w 12192000"/>
              <a:gd name="connsiteY83" fmla="*/ 171450 h 904875"/>
              <a:gd name="connsiteX84" fmla="*/ 7884985 w 12192000"/>
              <a:gd name="connsiteY84" fmla="*/ 34740 h 904875"/>
              <a:gd name="connsiteX85" fmla="*/ 7891999 w 12192000"/>
              <a:gd name="connsiteY85" fmla="*/ 0 h 904875"/>
              <a:gd name="connsiteX86" fmla="*/ 7906801 w 12192000"/>
              <a:gd name="connsiteY86" fmla="*/ 0 h 904875"/>
              <a:gd name="connsiteX87" fmla="*/ 7913814 w 12192000"/>
              <a:gd name="connsiteY87" fmla="*/ 34740 h 904875"/>
              <a:gd name="connsiteX88" fmla="*/ 8120062 w 12192000"/>
              <a:gd name="connsiteY88" fmla="*/ 171450 h 904875"/>
              <a:gd name="connsiteX89" fmla="*/ 8326310 w 12192000"/>
              <a:gd name="connsiteY89" fmla="*/ 34740 h 904875"/>
              <a:gd name="connsiteX90" fmla="*/ 8333324 w 12192000"/>
              <a:gd name="connsiteY90" fmla="*/ 0 h 904875"/>
              <a:gd name="connsiteX91" fmla="*/ 8354476 w 12192000"/>
              <a:gd name="connsiteY91" fmla="*/ 0 h 904875"/>
              <a:gd name="connsiteX92" fmla="*/ 8361489 w 12192000"/>
              <a:gd name="connsiteY92" fmla="*/ 34740 h 904875"/>
              <a:gd name="connsiteX93" fmla="*/ 8567737 w 12192000"/>
              <a:gd name="connsiteY93" fmla="*/ 171450 h 904875"/>
              <a:gd name="connsiteX94" fmla="*/ 8773985 w 12192000"/>
              <a:gd name="connsiteY94" fmla="*/ 34740 h 904875"/>
              <a:gd name="connsiteX95" fmla="*/ 8780998 w 12192000"/>
              <a:gd name="connsiteY95" fmla="*/ 0 h 904875"/>
              <a:gd name="connsiteX96" fmla="*/ 8795800 w 12192000"/>
              <a:gd name="connsiteY96" fmla="*/ 0 h 904875"/>
              <a:gd name="connsiteX97" fmla="*/ 8802814 w 12192000"/>
              <a:gd name="connsiteY97" fmla="*/ 34740 h 904875"/>
              <a:gd name="connsiteX98" fmla="*/ 9009062 w 12192000"/>
              <a:gd name="connsiteY98" fmla="*/ 171450 h 904875"/>
              <a:gd name="connsiteX99" fmla="*/ 9215310 w 12192000"/>
              <a:gd name="connsiteY99" fmla="*/ 34740 h 904875"/>
              <a:gd name="connsiteX100" fmla="*/ 9222323 w 12192000"/>
              <a:gd name="connsiteY100" fmla="*/ 0 h 904875"/>
              <a:gd name="connsiteX101" fmla="*/ 9237125 w 12192000"/>
              <a:gd name="connsiteY101" fmla="*/ 0 h 904875"/>
              <a:gd name="connsiteX102" fmla="*/ 9244139 w 12192000"/>
              <a:gd name="connsiteY102" fmla="*/ 34740 h 904875"/>
              <a:gd name="connsiteX103" fmla="*/ 9450387 w 12192000"/>
              <a:gd name="connsiteY103" fmla="*/ 171450 h 904875"/>
              <a:gd name="connsiteX104" fmla="*/ 9656635 w 12192000"/>
              <a:gd name="connsiteY104" fmla="*/ 34740 h 904875"/>
              <a:gd name="connsiteX105" fmla="*/ 9663649 w 12192000"/>
              <a:gd name="connsiteY105" fmla="*/ 0 h 904875"/>
              <a:gd name="connsiteX106" fmla="*/ 9678451 w 12192000"/>
              <a:gd name="connsiteY106" fmla="*/ 0 h 904875"/>
              <a:gd name="connsiteX107" fmla="*/ 9685464 w 12192000"/>
              <a:gd name="connsiteY107" fmla="*/ 34740 h 904875"/>
              <a:gd name="connsiteX108" fmla="*/ 9891712 w 12192000"/>
              <a:gd name="connsiteY108" fmla="*/ 171450 h 904875"/>
              <a:gd name="connsiteX109" fmla="*/ 10097960 w 12192000"/>
              <a:gd name="connsiteY109" fmla="*/ 34740 h 904875"/>
              <a:gd name="connsiteX110" fmla="*/ 10104973 w 12192000"/>
              <a:gd name="connsiteY110" fmla="*/ 0 h 904875"/>
              <a:gd name="connsiteX111" fmla="*/ 10116601 w 12192000"/>
              <a:gd name="connsiteY111" fmla="*/ 0 h 904875"/>
              <a:gd name="connsiteX112" fmla="*/ 10123615 w 12192000"/>
              <a:gd name="connsiteY112" fmla="*/ 34740 h 904875"/>
              <a:gd name="connsiteX113" fmla="*/ 10329862 w 12192000"/>
              <a:gd name="connsiteY113" fmla="*/ 171450 h 904875"/>
              <a:gd name="connsiteX114" fmla="*/ 10536110 w 12192000"/>
              <a:gd name="connsiteY114" fmla="*/ 34740 h 904875"/>
              <a:gd name="connsiteX115" fmla="*/ 10543123 w 12192000"/>
              <a:gd name="connsiteY115" fmla="*/ 0 h 904875"/>
              <a:gd name="connsiteX116" fmla="*/ 10557925 w 12192000"/>
              <a:gd name="connsiteY116" fmla="*/ 0 h 904875"/>
              <a:gd name="connsiteX117" fmla="*/ 10564939 w 12192000"/>
              <a:gd name="connsiteY117" fmla="*/ 34740 h 904875"/>
              <a:gd name="connsiteX118" fmla="*/ 10771187 w 12192000"/>
              <a:gd name="connsiteY118" fmla="*/ 171450 h 904875"/>
              <a:gd name="connsiteX119" fmla="*/ 10977435 w 12192000"/>
              <a:gd name="connsiteY119" fmla="*/ 34740 h 904875"/>
              <a:gd name="connsiteX120" fmla="*/ 10984448 w 12192000"/>
              <a:gd name="connsiteY120" fmla="*/ 0 h 904875"/>
              <a:gd name="connsiteX121" fmla="*/ 10999250 w 12192000"/>
              <a:gd name="connsiteY121" fmla="*/ 0 h 904875"/>
              <a:gd name="connsiteX122" fmla="*/ 11006264 w 12192000"/>
              <a:gd name="connsiteY122" fmla="*/ 34740 h 904875"/>
              <a:gd name="connsiteX123" fmla="*/ 11212512 w 12192000"/>
              <a:gd name="connsiteY123" fmla="*/ 171450 h 904875"/>
              <a:gd name="connsiteX124" fmla="*/ 11418760 w 12192000"/>
              <a:gd name="connsiteY124" fmla="*/ 34740 h 904875"/>
              <a:gd name="connsiteX125" fmla="*/ 11425774 w 12192000"/>
              <a:gd name="connsiteY125" fmla="*/ 0 h 904875"/>
              <a:gd name="connsiteX126" fmla="*/ 11440576 w 12192000"/>
              <a:gd name="connsiteY126" fmla="*/ 0 h 904875"/>
              <a:gd name="connsiteX127" fmla="*/ 11447589 w 12192000"/>
              <a:gd name="connsiteY127" fmla="*/ 34740 h 904875"/>
              <a:gd name="connsiteX128" fmla="*/ 11653837 w 12192000"/>
              <a:gd name="connsiteY128" fmla="*/ 171450 h 904875"/>
              <a:gd name="connsiteX129" fmla="*/ 11860085 w 12192000"/>
              <a:gd name="connsiteY129" fmla="*/ 34740 h 904875"/>
              <a:gd name="connsiteX130" fmla="*/ 11867099 w 12192000"/>
              <a:gd name="connsiteY130" fmla="*/ 0 h 904875"/>
              <a:gd name="connsiteX131" fmla="*/ 11888251 w 12192000"/>
              <a:gd name="connsiteY131" fmla="*/ 0 h 904875"/>
              <a:gd name="connsiteX132" fmla="*/ 11895264 w 12192000"/>
              <a:gd name="connsiteY132" fmla="*/ 34740 h 904875"/>
              <a:gd name="connsiteX133" fmla="*/ 12101512 w 12192000"/>
              <a:gd name="connsiteY133" fmla="*/ 171450 h 904875"/>
              <a:gd name="connsiteX134" fmla="*/ 12168074 w 12192000"/>
              <a:gd name="connsiteY134" fmla="*/ 161387 h 904875"/>
              <a:gd name="connsiteX135" fmla="*/ 12192000 w 12192000"/>
              <a:gd name="connsiteY135" fmla="*/ 149885 h 904875"/>
              <a:gd name="connsiteX136" fmla="*/ 12192000 w 12192000"/>
              <a:gd name="connsiteY136" fmla="*/ 904875 h 904875"/>
              <a:gd name="connsiteX137" fmla="*/ 0 w 12192000"/>
              <a:gd name="connsiteY137" fmla="*/ 904875 h 904875"/>
              <a:gd name="connsiteX138" fmla="*/ 0 w 12192000"/>
              <a:gd name="connsiteY138" fmla="*/ 118560 h 904875"/>
              <a:gd name="connsiteX139" fmla="*/ 16137 w 12192000"/>
              <a:gd name="connsiteY139" fmla="*/ 133222 h 904875"/>
              <a:gd name="connsiteX140" fmla="*/ 141287 w 12192000"/>
              <a:gd name="connsiteY140" fmla="*/ 171450 h 904875"/>
              <a:gd name="connsiteX141" fmla="*/ 347535 w 12192000"/>
              <a:gd name="connsiteY141" fmla="*/ 34740 h 904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</a:cxnLst>
            <a:rect l="l" t="t" r="r" b="b"/>
            <a:pathLst>
              <a:path w="12192000" h="904875">
                <a:moveTo>
                  <a:pt x="354549" y="0"/>
                </a:moveTo>
                <a:lnTo>
                  <a:pt x="369351" y="0"/>
                </a:lnTo>
                <a:lnTo>
                  <a:pt x="376364" y="34740"/>
                </a:lnTo>
                <a:cubicBezTo>
                  <a:pt x="410345" y="115079"/>
                  <a:pt x="489895" y="171450"/>
                  <a:pt x="582612" y="171450"/>
                </a:cubicBezTo>
                <a:cubicBezTo>
                  <a:pt x="675328" y="171450"/>
                  <a:pt x="754879" y="115079"/>
                  <a:pt x="788860" y="34740"/>
                </a:cubicBezTo>
                <a:lnTo>
                  <a:pt x="795874" y="0"/>
                </a:lnTo>
                <a:lnTo>
                  <a:pt x="810676" y="0"/>
                </a:lnTo>
                <a:lnTo>
                  <a:pt x="817689" y="34740"/>
                </a:lnTo>
                <a:cubicBezTo>
                  <a:pt x="851670" y="115079"/>
                  <a:pt x="931221" y="171450"/>
                  <a:pt x="1023937" y="171450"/>
                </a:cubicBezTo>
                <a:cubicBezTo>
                  <a:pt x="1116653" y="171450"/>
                  <a:pt x="1196204" y="115079"/>
                  <a:pt x="1230185" y="34740"/>
                </a:cubicBezTo>
                <a:lnTo>
                  <a:pt x="1237199" y="0"/>
                </a:lnTo>
                <a:lnTo>
                  <a:pt x="1258351" y="0"/>
                </a:lnTo>
                <a:lnTo>
                  <a:pt x="1265364" y="34740"/>
                </a:lnTo>
                <a:cubicBezTo>
                  <a:pt x="1299345" y="115079"/>
                  <a:pt x="1378896" y="171450"/>
                  <a:pt x="1471612" y="171450"/>
                </a:cubicBezTo>
                <a:cubicBezTo>
                  <a:pt x="1564328" y="171450"/>
                  <a:pt x="1643879" y="115079"/>
                  <a:pt x="1677860" y="34740"/>
                </a:cubicBezTo>
                <a:lnTo>
                  <a:pt x="1684874" y="0"/>
                </a:lnTo>
                <a:lnTo>
                  <a:pt x="1699676" y="0"/>
                </a:lnTo>
                <a:lnTo>
                  <a:pt x="1706689" y="34740"/>
                </a:lnTo>
                <a:cubicBezTo>
                  <a:pt x="1740670" y="115079"/>
                  <a:pt x="1820220" y="171450"/>
                  <a:pt x="1912937" y="171450"/>
                </a:cubicBezTo>
                <a:cubicBezTo>
                  <a:pt x="2005654" y="171450"/>
                  <a:pt x="2085204" y="115079"/>
                  <a:pt x="2119185" y="34740"/>
                </a:cubicBezTo>
                <a:lnTo>
                  <a:pt x="2126199" y="0"/>
                </a:lnTo>
                <a:lnTo>
                  <a:pt x="2141001" y="0"/>
                </a:lnTo>
                <a:lnTo>
                  <a:pt x="2148014" y="34740"/>
                </a:lnTo>
                <a:cubicBezTo>
                  <a:pt x="2181995" y="115079"/>
                  <a:pt x="2261545" y="171450"/>
                  <a:pt x="2354262" y="171450"/>
                </a:cubicBezTo>
                <a:cubicBezTo>
                  <a:pt x="2446978" y="171450"/>
                  <a:pt x="2526529" y="115079"/>
                  <a:pt x="2560510" y="34740"/>
                </a:cubicBezTo>
                <a:lnTo>
                  <a:pt x="2567524" y="0"/>
                </a:lnTo>
                <a:lnTo>
                  <a:pt x="2582326" y="0"/>
                </a:lnTo>
                <a:lnTo>
                  <a:pt x="2589339" y="34740"/>
                </a:lnTo>
                <a:cubicBezTo>
                  <a:pt x="2623320" y="115079"/>
                  <a:pt x="2702871" y="171450"/>
                  <a:pt x="2795587" y="171450"/>
                </a:cubicBezTo>
                <a:cubicBezTo>
                  <a:pt x="2888303" y="171450"/>
                  <a:pt x="2967854" y="115079"/>
                  <a:pt x="3001835" y="34740"/>
                </a:cubicBezTo>
                <a:lnTo>
                  <a:pt x="3008849" y="0"/>
                </a:lnTo>
                <a:lnTo>
                  <a:pt x="3020476" y="0"/>
                </a:lnTo>
                <a:lnTo>
                  <a:pt x="3027490" y="34740"/>
                </a:lnTo>
                <a:cubicBezTo>
                  <a:pt x="3061470" y="115079"/>
                  <a:pt x="3141021" y="171450"/>
                  <a:pt x="3233737" y="171450"/>
                </a:cubicBezTo>
                <a:cubicBezTo>
                  <a:pt x="3326453" y="171450"/>
                  <a:pt x="3406004" y="115079"/>
                  <a:pt x="3439985" y="34740"/>
                </a:cubicBezTo>
                <a:lnTo>
                  <a:pt x="3446999" y="0"/>
                </a:lnTo>
                <a:lnTo>
                  <a:pt x="3461800" y="0"/>
                </a:lnTo>
                <a:lnTo>
                  <a:pt x="3468814" y="34740"/>
                </a:lnTo>
                <a:cubicBezTo>
                  <a:pt x="3502795" y="115079"/>
                  <a:pt x="3582345" y="171450"/>
                  <a:pt x="3675062" y="171450"/>
                </a:cubicBezTo>
                <a:cubicBezTo>
                  <a:pt x="3767779" y="171450"/>
                  <a:pt x="3847329" y="115079"/>
                  <a:pt x="3881310" y="34740"/>
                </a:cubicBezTo>
                <a:lnTo>
                  <a:pt x="3888324" y="0"/>
                </a:lnTo>
                <a:lnTo>
                  <a:pt x="3903126" y="0"/>
                </a:lnTo>
                <a:lnTo>
                  <a:pt x="3910139" y="34740"/>
                </a:lnTo>
                <a:cubicBezTo>
                  <a:pt x="3944120" y="115079"/>
                  <a:pt x="4023670" y="171450"/>
                  <a:pt x="4116387" y="171450"/>
                </a:cubicBezTo>
                <a:cubicBezTo>
                  <a:pt x="4209104" y="171450"/>
                  <a:pt x="4288655" y="115079"/>
                  <a:pt x="4322636" y="34740"/>
                </a:cubicBezTo>
                <a:lnTo>
                  <a:pt x="4329649" y="0"/>
                </a:lnTo>
                <a:lnTo>
                  <a:pt x="4344451" y="0"/>
                </a:lnTo>
                <a:lnTo>
                  <a:pt x="4351465" y="34740"/>
                </a:lnTo>
                <a:cubicBezTo>
                  <a:pt x="4385446" y="115079"/>
                  <a:pt x="4464997" y="171450"/>
                  <a:pt x="4557713" y="171450"/>
                </a:cubicBezTo>
                <a:cubicBezTo>
                  <a:pt x="4650429" y="171450"/>
                  <a:pt x="4729979" y="115079"/>
                  <a:pt x="4763960" y="34740"/>
                </a:cubicBezTo>
                <a:lnTo>
                  <a:pt x="4770974" y="0"/>
                </a:lnTo>
                <a:lnTo>
                  <a:pt x="4792126" y="0"/>
                </a:lnTo>
                <a:lnTo>
                  <a:pt x="4799139" y="34740"/>
                </a:lnTo>
                <a:cubicBezTo>
                  <a:pt x="4833121" y="115079"/>
                  <a:pt x="4912671" y="171450"/>
                  <a:pt x="5005388" y="171450"/>
                </a:cubicBezTo>
                <a:cubicBezTo>
                  <a:pt x="5098104" y="171450"/>
                  <a:pt x="5177655" y="115079"/>
                  <a:pt x="5211637" y="34740"/>
                </a:cubicBezTo>
                <a:lnTo>
                  <a:pt x="5218649" y="0"/>
                </a:lnTo>
                <a:lnTo>
                  <a:pt x="5233451" y="0"/>
                </a:lnTo>
                <a:lnTo>
                  <a:pt x="5240466" y="34740"/>
                </a:lnTo>
                <a:cubicBezTo>
                  <a:pt x="5274447" y="115079"/>
                  <a:pt x="5353996" y="171450"/>
                  <a:pt x="5446713" y="171450"/>
                </a:cubicBezTo>
                <a:cubicBezTo>
                  <a:pt x="5539430" y="171450"/>
                  <a:pt x="5618979" y="115079"/>
                  <a:pt x="5652960" y="34740"/>
                </a:cubicBezTo>
                <a:lnTo>
                  <a:pt x="5659974" y="0"/>
                </a:lnTo>
                <a:lnTo>
                  <a:pt x="5674776" y="0"/>
                </a:lnTo>
                <a:lnTo>
                  <a:pt x="5681790" y="34740"/>
                </a:lnTo>
                <a:cubicBezTo>
                  <a:pt x="5715771" y="115079"/>
                  <a:pt x="5795320" y="171450"/>
                  <a:pt x="5888037" y="171450"/>
                </a:cubicBezTo>
                <a:cubicBezTo>
                  <a:pt x="5980753" y="171450"/>
                  <a:pt x="6060304" y="115079"/>
                  <a:pt x="6094285" y="34740"/>
                </a:cubicBezTo>
                <a:lnTo>
                  <a:pt x="6101299" y="0"/>
                </a:lnTo>
                <a:lnTo>
                  <a:pt x="6116101" y="0"/>
                </a:lnTo>
                <a:lnTo>
                  <a:pt x="6123114" y="34740"/>
                </a:lnTo>
                <a:cubicBezTo>
                  <a:pt x="6157095" y="115079"/>
                  <a:pt x="6236646" y="171450"/>
                  <a:pt x="6329362" y="171450"/>
                </a:cubicBezTo>
                <a:cubicBezTo>
                  <a:pt x="6422079" y="171450"/>
                  <a:pt x="6501630" y="115079"/>
                  <a:pt x="6535610" y="34740"/>
                </a:cubicBezTo>
                <a:lnTo>
                  <a:pt x="6542624" y="0"/>
                </a:lnTo>
                <a:lnTo>
                  <a:pt x="6582826" y="0"/>
                </a:lnTo>
                <a:lnTo>
                  <a:pt x="6589840" y="34740"/>
                </a:lnTo>
                <a:cubicBezTo>
                  <a:pt x="6623820" y="115079"/>
                  <a:pt x="6703371" y="171450"/>
                  <a:pt x="6796087" y="171450"/>
                </a:cubicBezTo>
                <a:cubicBezTo>
                  <a:pt x="6888803" y="171450"/>
                  <a:pt x="6968354" y="115079"/>
                  <a:pt x="7002335" y="34740"/>
                </a:cubicBezTo>
                <a:lnTo>
                  <a:pt x="7009348" y="0"/>
                </a:lnTo>
                <a:lnTo>
                  <a:pt x="7024150" y="0"/>
                </a:lnTo>
                <a:lnTo>
                  <a:pt x="7031164" y="34740"/>
                </a:lnTo>
                <a:cubicBezTo>
                  <a:pt x="7065145" y="115079"/>
                  <a:pt x="7144695" y="171450"/>
                  <a:pt x="7237412" y="171450"/>
                </a:cubicBezTo>
                <a:cubicBezTo>
                  <a:pt x="7330129" y="171450"/>
                  <a:pt x="7409679" y="115079"/>
                  <a:pt x="7443660" y="34740"/>
                </a:cubicBezTo>
                <a:lnTo>
                  <a:pt x="7450673" y="0"/>
                </a:lnTo>
                <a:lnTo>
                  <a:pt x="7465475" y="0"/>
                </a:lnTo>
                <a:lnTo>
                  <a:pt x="7472489" y="34740"/>
                </a:lnTo>
                <a:cubicBezTo>
                  <a:pt x="7506470" y="115079"/>
                  <a:pt x="7586020" y="171450"/>
                  <a:pt x="7678737" y="171450"/>
                </a:cubicBezTo>
                <a:cubicBezTo>
                  <a:pt x="7771453" y="171450"/>
                  <a:pt x="7851004" y="115079"/>
                  <a:pt x="7884985" y="34740"/>
                </a:cubicBezTo>
                <a:lnTo>
                  <a:pt x="7891999" y="0"/>
                </a:lnTo>
                <a:lnTo>
                  <a:pt x="7906801" y="0"/>
                </a:lnTo>
                <a:lnTo>
                  <a:pt x="7913814" y="34740"/>
                </a:lnTo>
                <a:cubicBezTo>
                  <a:pt x="7947795" y="115079"/>
                  <a:pt x="8027346" y="171450"/>
                  <a:pt x="8120062" y="171450"/>
                </a:cubicBezTo>
                <a:cubicBezTo>
                  <a:pt x="8212778" y="171450"/>
                  <a:pt x="8292329" y="115079"/>
                  <a:pt x="8326310" y="34740"/>
                </a:cubicBezTo>
                <a:lnTo>
                  <a:pt x="8333324" y="0"/>
                </a:lnTo>
                <a:lnTo>
                  <a:pt x="8354476" y="0"/>
                </a:lnTo>
                <a:lnTo>
                  <a:pt x="8361489" y="34740"/>
                </a:lnTo>
                <a:cubicBezTo>
                  <a:pt x="8395470" y="115079"/>
                  <a:pt x="8475021" y="171450"/>
                  <a:pt x="8567737" y="171450"/>
                </a:cubicBezTo>
                <a:cubicBezTo>
                  <a:pt x="8660453" y="171450"/>
                  <a:pt x="8740004" y="115079"/>
                  <a:pt x="8773985" y="34740"/>
                </a:cubicBezTo>
                <a:lnTo>
                  <a:pt x="8780998" y="0"/>
                </a:lnTo>
                <a:lnTo>
                  <a:pt x="8795800" y="0"/>
                </a:lnTo>
                <a:lnTo>
                  <a:pt x="8802814" y="34740"/>
                </a:lnTo>
                <a:cubicBezTo>
                  <a:pt x="8836795" y="115079"/>
                  <a:pt x="8916345" y="171450"/>
                  <a:pt x="9009062" y="171450"/>
                </a:cubicBezTo>
                <a:cubicBezTo>
                  <a:pt x="9101779" y="171450"/>
                  <a:pt x="9181329" y="115079"/>
                  <a:pt x="9215310" y="34740"/>
                </a:cubicBezTo>
                <a:lnTo>
                  <a:pt x="9222323" y="0"/>
                </a:lnTo>
                <a:lnTo>
                  <a:pt x="9237125" y="0"/>
                </a:lnTo>
                <a:lnTo>
                  <a:pt x="9244139" y="34740"/>
                </a:lnTo>
                <a:cubicBezTo>
                  <a:pt x="9278120" y="115079"/>
                  <a:pt x="9357670" y="171450"/>
                  <a:pt x="9450387" y="171450"/>
                </a:cubicBezTo>
                <a:cubicBezTo>
                  <a:pt x="9543103" y="171450"/>
                  <a:pt x="9622654" y="115079"/>
                  <a:pt x="9656635" y="34740"/>
                </a:cubicBezTo>
                <a:lnTo>
                  <a:pt x="9663649" y="0"/>
                </a:lnTo>
                <a:lnTo>
                  <a:pt x="9678451" y="0"/>
                </a:lnTo>
                <a:lnTo>
                  <a:pt x="9685464" y="34740"/>
                </a:lnTo>
                <a:cubicBezTo>
                  <a:pt x="9719445" y="115079"/>
                  <a:pt x="9798996" y="171450"/>
                  <a:pt x="9891712" y="171450"/>
                </a:cubicBezTo>
                <a:cubicBezTo>
                  <a:pt x="9984428" y="171450"/>
                  <a:pt x="10063979" y="115079"/>
                  <a:pt x="10097960" y="34740"/>
                </a:cubicBezTo>
                <a:lnTo>
                  <a:pt x="10104973" y="0"/>
                </a:lnTo>
                <a:lnTo>
                  <a:pt x="10116601" y="0"/>
                </a:lnTo>
                <a:lnTo>
                  <a:pt x="10123615" y="34740"/>
                </a:lnTo>
                <a:cubicBezTo>
                  <a:pt x="10157595" y="115079"/>
                  <a:pt x="10237146" y="171450"/>
                  <a:pt x="10329862" y="171450"/>
                </a:cubicBezTo>
                <a:cubicBezTo>
                  <a:pt x="10422578" y="171450"/>
                  <a:pt x="10502129" y="115079"/>
                  <a:pt x="10536110" y="34740"/>
                </a:cubicBezTo>
                <a:lnTo>
                  <a:pt x="10543123" y="0"/>
                </a:lnTo>
                <a:lnTo>
                  <a:pt x="10557925" y="0"/>
                </a:lnTo>
                <a:lnTo>
                  <a:pt x="10564939" y="34740"/>
                </a:lnTo>
                <a:cubicBezTo>
                  <a:pt x="10598920" y="115079"/>
                  <a:pt x="10678470" y="171450"/>
                  <a:pt x="10771187" y="171450"/>
                </a:cubicBezTo>
                <a:cubicBezTo>
                  <a:pt x="10863904" y="171450"/>
                  <a:pt x="10943454" y="115079"/>
                  <a:pt x="10977435" y="34740"/>
                </a:cubicBezTo>
                <a:lnTo>
                  <a:pt x="10984448" y="0"/>
                </a:lnTo>
                <a:lnTo>
                  <a:pt x="10999250" y="0"/>
                </a:lnTo>
                <a:lnTo>
                  <a:pt x="11006264" y="34740"/>
                </a:lnTo>
                <a:cubicBezTo>
                  <a:pt x="11040245" y="115079"/>
                  <a:pt x="11119795" y="171450"/>
                  <a:pt x="11212512" y="171450"/>
                </a:cubicBezTo>
                <a:cubicBezTo>
                  <a:pt x="11305228" y="171450"/>
                  <a:pt x="11384779" y="115079"/>
                  <a:pt x="11418760" y="34740"/>
                </a:cubicBezTo>
                <a:lnTo>
                  <a:pt x="11425774" y="0"/>
                </a:lnTo>
                <a:lnTo>
                  <a:pt x="11440576" y="0"/>
                </a:lnTo>
                <a:lnTo>
                  <a:pt x="11447589" y="34740"/>
                </a:lnTo>
                <a:cubicBezTo>
                  <a:pt x="11481570" y="115079"/>
                  <a:pt x="11561121" y="171450"/>
                  <a:pt x="11653837" y="171450"/>
                </a:cubicBezTo>
                <a:cubicBezTo>
                  <a:pt x="11746553" y="171450"/>
                  <a:pt x="11826104" y="115079"/>
                  <a:pt x="11860085" y="34740"/>
                </a:cubicBezTo>
                <a:lnTo>
                  <a:pt x="11867099" y="0"/>
                </a:lnTo>
                <a:lnTo>
                  <a:pt x="11888251" y="0"/>
                </a:lnTo>
                <a:lnTo>
                  <a:pt x="11895264" y="34740"/>
                </a:lnTo>
                <a:cubicBezTo>
                  <a:pt x="11929245" y="115079"/>
                  <a:pt x="12008796" y="171450"/>
                  <a:pt x="12101512" y="171450"/>
                </a:cubicBezTo>
                <a:cubicBezTo>
                  <a:pt x="12124691" y="171450"/>
                  <a:pt x="12147047" y="167927"/>
                  <a:pt x="12168074" y="161387"/>
                </a:cubicBezTo>
                <a:lnTo>
                  <a:pt x="12192000" y="149885"/>
                </a:lnTo>
                <a:lnTo>
                  <a:pt x="12192000" y="904875"/>
                </a:lnTo>
                <a:lnTo>
                  <a:pt x="0" y="904875"/>
                </a:lnTo>
                <a:lnTo>
                  <a:pt x="0" y="118560"/>
                </a:lnTo>
                <a:lnTo>
                  <a:pt x="16137" y="133222"/>
                </a:lnTo>
                <a:cubicBezTo>
                  <a:pt x="51862" y="157358"/>
                  <a:pt x="94929" y="171450"/>
                  <a:pt x="141287" y="171450"/>
                </a:cubicBezTo>
                <a:cubicBezTo>
                  <a:pt x="234004" y="171450"/>
                  <a:pt x="313554" y="115079"/>
                  <a:pt x="347535" y="34740"/>
                </a:cubicBezTo>
                <a:close/>
              </a:path>
            </a:pathLst>
          </a:custGeom>
          <a:solidFill>
            <a:srgbClr val="64E4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任意多边形 29"/>
          <p:cNvSpPr/>
          <p:nvPr/>
        </p:nvSpPr>
        <p:spPr>
          <a:xfrm>
            <a:off x="0" y="6250159"/>
            <a:ext cx="12192000" cy="904875"/>
          </a:xfrm>
          <a:custGeom>
            <a:avLst/>
            <a:gdLst>
              <a:gd name="connsiteX0" fmla="*/ 354549 w 12192000"/>
              <a:gd name="connsiteY0" fmla="*/ 0 h 904875"/>
              <a:gd name="connsiteX1" fmla="*/ 369351 w 12192000"/>
              <a:gd name="connsiteY1" fmla="*/ 0 h 904875"/>
              <a:gd name="connsiteX2" fmla="*/ 376364 w 12192000"/>
              <a:gd name="connsiteY2" fmla="*/ 34740 h 904875"/>
              <a:gd name="connsiteX3" fmla="*/ 582612 w 12192000"/>
              <a:gd name="connsiteY3" fmla="*/ 171450 h 904875"/>
              <a:gd name="connsiteX4" fmla="*/ 788860 w 12192000"/>
              <a:gd name="connsiteY4" fmla="*/ 34740 h 904875"/>
              <a:gd name="connsiteX5" fmla="*/ 795874 w 12192000"/>
              <a:gd name="connsiteY5" fmla="*/ 0 h 904875"/>
              <a:gd name="connsiteX6" fmla="*/ 810676 w 12192000"/>
              <a:gd name="connsiteY6" fmla="*/ 0 h 904875"/>
              <a:gd name="connsiteX7" fmla="*/ 817689 w 12192000"/>
              <a:gd name="connsiteY7" fmla="*/ 34740 h 904875"/>
              <a:gd name="connsiteX8" fmla="*/ 1023937 w 12192000"/>
              <a:gd name="connsiteY8" fmla="*/ 171450 h 904875"/>
              <a:gd name="connsiteX9" fmla="*/ 1230185 w 12192000"/>
              <a:gd name="connsiteY9" fmla="*/ 34740 h 904875"/>
              <a:gd name="connsiteX10" fmla="*/ 1237199 w 12192000"/>
              <a:gd name="connsiteY10" fmla="*/ 0 h 904875"/>
              <a:gd name="connsiteX11" fmla="*/ 1258351 w 12192000"/>
              <a:gd name="connsiteY11" fmla="*/ 0 h 904875"/>
              <a:gd name="connsiteX12" fmla="*/ 1265364 w 12192000"/>
              <a:gd name="connsiteY12" fmla="*/ 34740 h 904875"/>
              <a:gd name="connsiteX13" fmla="*/ 1471612 w 12192000"/>
              <a:gd name="connsiteY13" fmla="*/ 171450 h 904875"/>
              <a:gd name="connsiteX14" fmla="*/ 1677860 w 12192000"/>
              <a:gd name="connsiteY14" fmla="*/ 34740 h 904875"/>
              <a:gd name="connsiteX15" fmla="*/ 1684874 w 12192000"/>
              <a:gd name="connsiteY15" fmla="*/ 0 h 904875"/>
              <a:gd name="connsiteX16" fmla="*/ 1699676 w 12192000"/>
              <a:gd name="connsiteY16" fmla="*/ 0 h 904875"/>
              <a:gd name="connsiteX17" fmla="*/ 1706689 w 12192000"/>
              <a:gd name="connsiteY17" fmla="*/ 34740 h 904875"/>
              <a:gd name="connsiteX18" fmla="*/ 1912937 w 12192000"/>
              <a:gd name="connsiteY18" fmla="*/ 171450 h 904875"/>
              <a:gd name="connsiteX19" fmla="*/ 2119185 w 12192000"/>
              <a:gd name="connsiteY19" fmla="*/ 34740 h 904875"/>
              <a:gd name="connsiteX20" fmla="*/ 2126199 w 12192000"/>
              <a:gd name="connsiteY20" fmla="*/ 0 h 904875"/>
              <a:gd name="connsiteX21" fmla="*/ 2141001 w 12192000"/>
              <a:gd name="connsiteY21" fmla="*/ 0 h 904875"/>
              <a:gd name="connsiteX22" fmla="*/ 2148014 w 12192000"/>
              <a:gd name="connsiteY22" fmla="*/ 34740 h 904875"/>
              <a:gd name="connsiteX23" fmla="*/ 2354262 w 12192000"/>
              <a:gd name="connsiteY23" fmla="*/ 171450 h 904875"/>
              <a:gd name="connsiteX24" fmla="*/ 2560510 w 12192000"/>
              <a:gd name="connsiteY24" fmla="*/ 34740 h 904875"/>
              <a:gd name="connsiteX25" fmla="*/ 2567524 w 12192000"/>
              <a:gd name="connsiteY25" fmla="*/ 0 h 904875"/>
              <a:gd name="connsiteX26" fmla="*/ 2582326 w 12192000"/>
              <a:gd name="connsiteY26" fmla="*/ 0 h 904875"/>
              <a:gd name="connsiteX27" fmla="*/ 2589339 w 12192000"/>
              <a:gd name="connsiteY27" fmla="*/ 34740 h 904875"/>
              <a:gd name="connsiteX28" fmla="*/ 2795587 w 12192000"/>
              <a:gd name="connsiteY28" fmla="*/ 171450 h 904875"/>
              <a:gd name="connsiteX29" fmla="*/ 3001835 w 12192000"/>
              <a:gd name="connsiteY29" fmla="*/ 34740 h 904875"/>
              <a:gd name="connsiteX30" fmla="*/ 3008849 w 12192000"/>
              <a:gd name="connsiteY30" fmla="*/ 0 h 904875"/>
              <a:gd name="connsiteX31" fmla="*/ 3020476 w 12192000"/>
              <a:gd name="connsiteY31" fmla="*/ 0 h 904875"/>
              <a:gd name="connsiteX32" fmla="*/ 3027490 w 12192000"/>
              <a:gd name="connsiteY32" fmla="*/ 34740 h 904875"/>
              <a:gd name="connsiteX33" fmla="*/ 3233737 w 12192000"/>
              <a:gd name="connsiteY33" fmla="*/ 171450 h 904875"/>
              <a:gd name="connsiteX34" fmla="*/ 3439985 w 12192000"/>
              <a:gd name="connsiteY34" fmla="*/ 34740 h 904875"/>
              <a:gd name="connsiteX35" fmla="*/ 3446999 w 12192000"/>
              <a:gd name="connsiteY35" fmla="*/ 0 h 904875"/>
              <a:gd name="connsiteX36" fmla="*/ 3461800 w 12192000"/>
              <a:gd name="connsiteY36" fmla="*/ 0 h 904875"/>
              <a:gd name="connsiteX37" fmla="*/ 3468814 w 12192000"/>
              <a:gd name="connsiteY37" fmla="*/ 34740 h 904875"/>
              <a:gd name="connsiteX38" fmla="*/ 3675062 w 12192000"/>
              <a:gd name="connsiteY38" fmla="*/ 171450 h 904875"/>
              <a:gd name="connsiteX39" fmla="*/ 3881310 w 12192000"/>
              <a:gd name="connsiteY39" fmla="*/ 34740 h 904875"/>
              <a:gd name="connsiteX40" fmla="*/ 3888324 w 12192000"/>
              <a:gd name="connsiteY40" fmla="*/ 0 h 904875"/>
              <a:gd name="connsiteX41" fmla="*/ 3903126 w 12192000"/>
              <a:gd name="connsiteY41" fmla="*/ 0 h 904875"/>
              <a:gd name="connsiteX42" fmla="*/ 3910139 w 12192000"/>
              <a:gd name="connsiteY42" fmla="*/ 34740 h 904875"/>
              <a:gd name="connsiteX43" fmla="*/ 4116387 w 12192000"/>
              <a:gd name="connsiteY43" fmla="*/ 171450 h 904875"/>
              <a:gd name="connsiteX44" fmla="*/ 4322636 w 12192000"/>
              <a:gd name="connsiteY44" fmla="*/ 34740 h 904875"/>
              <a:gd name="connsiteX45" fmla="*/ 4329649 w 12192000"/>
              <a:gd name="connsiteY45" fmla="*/ 0 h 904875"/>
              <a:gd name="connsiteX46" fmla="*/ 4344451 w 12192000"/>
              <a:gd name="connsiteY46" fmla="*/ 0 h 904875"/>
              <a:gd name="connsiteX47" fmla="*/ 4351465 w 12192000"/>
              <a:gd name="connsiteY47" fmla="*/ 34740 h 904875"/>
              <a:gd name="connsiteX48" fmla="*/ 4557713 w 12192000"/>
              <a:gd name="connsiteY48" fmla="*/ 171450 h 904875"/>
              <a:gd name="connsiteX49" fmla="*/ 4763960 w 12192000"/>
              <a:gd name="connsiteY49" fmla="*/ 34740 h 904875"/>
              <a:gd name="connsiteX50" fmla="*/ 4770974 w 12192000"/>
              <a:gd name="connsiteY50" fmla="*/ 0 h 904875"/>
              <a:gd name="connsiteX51" fmla="*/ 4792126 w 12192000"/>
              <a:gd name="connsiteY51" fmla="*/ 0 h 904875"/>
              <a:gd name="connsiteX52" fmla="*/ 4799139 w 12192000"/>
              <a:gd name="connsiteY52" fmla="*/ 34740 h 904875"/>
              <a:gd name="connsiteX53" fmla="*/ 5005388 w 12192000"/>
              <a:gd name="connsiteY53" fmla="*/ 171450 h 904875"/>
              <a:gd name="connsiteX54" fmla="*/ 5211637 w 12192000"/>
              <a:gd name="connsiteY54" fmla="*/ 34740 h 904875"/>
              <a:gd name="connsiteX55" fmla="*/ 5218649 w 12192000"/>
              <a:gd name="connsiteY55" fmla="*/ 0 h 904875"/>
              <a:gd name="connsiteX56" fmla="*/ 5233451 w 12192000"/>
              <a:gd name="connsiteY56" fmla="*/ 0 h 904875"/>
              <a:gd name="connsiteX57" fmla="*/ 5240466 w 12192000"/>
              <a:gd name="connsiteY57" fmla="*/ 34740 h 904875"/>
              <a:gd name="connsiteX58" fmla="*/ 5446713 w 12192000"/>
              <a:gd name="connsiteY58" fmla="*/ 171450 h 904875"/>
              <a:gd name="connsiteX59" fmla="*/ 5652960 w 12192000"/>
              <a:gd name="connsiteY59" fmla="*/ 34740 h 904875"/>
              <a:gd name="connsiteX60" fmla="*/ 5659974 w 12192000"/>
              <a:gd name="connsiteY60" fmla="*/ 0 h 904875"/>
              <a:gd name="connsiteX61" fmla="*/ 5674776 w 12192000"/>
              <a:gd name="connsiteY61" fmla="*/ 0 h 904875"/>
              <a:gd name="connsiteX62" fmla="*/ 5681790 w 12192000"/>
              <a:gd name="connsiteY62" fmla="*/ 34740 h 904875"/>
              <a:gd name="connsiteX63" fmla="*/ 5888037 w 12192000"/>
              <a:gd name="connsiteY63" fmla="*/ 171450 h 904875"/>
              <a:gd name="connsiteX64" fmla="*/ 6094285 w 12192000"/>
              <a:gd name="connsiteY64" fmla="*/ 34740 h 904875"/>
              <a:gd name="connsiteX65" fmla="*/ 6101299 w 12192000"/>
              <a:gd name="connsiteY65" fmla="*/ 0 h 904875"/>
              <a:gd name="connsiteX66" fmla="*/ 6116101 w 12192000"/>
              <a:gd name="connsiteY66" fmla="*/ 0 h 904875"/>
              <a:gd name="connsiteX67" fmla="*/ 6123114 w 12192000"/>
              <a:gd name="connsiteY67" fmla="*/ 34740 h 904875"/>
              <a:gd name="connsiteX68" fmla="*/ 6329362 w 12192000"/>
              <a:gd name="connsiteY68" fmla="*/ 171450 h 904875"/>
              <a:gd name="connsiteX69" fmla="*/ 6535610 w 12192000"/>
              <a:gd name="connsiteY69" fmla="*/ 34740 h 904875"/>
              <a:gd name="connsiteX70" fmla="*/ 6542624 w 12192000"/>
              <a:gd name="connsiteY70" fmla="*/ 0 h 904875"/>
              <a:gd name="connsiteX71" fmla="*/ 6582826 w 12192000"/>
              <a:gd name="connsiteY71" fmla="*/ 0 h 904875"/>
              <a:gd name="connsiteX72" fmla="*/ 6589840 w 12192000"/>
              <a:gd name="connsiteY72" fmla="*/ 34740 h 904875"/>
              <a:gd name="connsiteX73" fmla="*/ 6796087 w 12192000"/>
              <a:gd name="connsiteY73" fmla="*/ 171450 h 904875"/>
              <a:gd name="connsiteX74" fmla="*/ 7002335 w 12192000"/>
              <a:gd name="connsiteY74" fmla="*/ 34740 h 904875"/>
              <a:gd name="connsiteX75" fmla="*/ 7009348 w 12192000"/>
              <a:gd name="connsiteY75" fmla="*/ 0 h 904875"/>
              <a:gd name="connsiteX76" fmla="*/ 7024150 w 12192000"/>
              <a:gd name="connsiteY76" fmla="*/ 0 h 904875"/>
              <a:gd name="connsiteX77" fmla="*/ 7031164 w 12192000"/>
              <a:gd name="connsiteY77" fmla="*/ 34740 h 904875"/>
              <a:gd name="connsiteX78" fmla="*/ 7237412 w 12192000"/>
              <a:gd name="connsiteY78" fmla="*/ 171450 h 904875"/>
              <a:gd name="connsiteX79" fmla="*/ 7443660 w 12192000"/>
              <a:gd name="connsiteY79" fmla="*/ 34740 h 904875"/>
              <a:gd name="connsiteX80" fmla="*/ 7450673 w 12192000"/>
              <a:gd name="connsiteY80" fmla="*/ 0 h 904875"/>
              <a:gd name="connsiteX81" fmla="*/ 7465475 w 12192000"/>
              <a:gd name="connsiteY81" fmla="*/ 0 h 904875"/>
              <a:gd name="connsiteX82" fmla="*/ 7472489 w 12192000"/>
              <a:gd name="connsiteY82" fmla="*/ 34740 h 904875"/>
              <a:gd name="connsiteX83" fmla="*/ 7678737 w 12192000"/>
              <a:gd name="connsiteY83" fmla="*/ 171450 h 904875"/>
              <a:gd name="connsiteX84" fmla="*/ 7884985 w 12192000"/>
              <a:gd name="connsiteY84" fmla="*/ 34740 h 904875"/>
              <a:gd name="connsiteX85" fmla="*/ 7891999 w 12192000"/>
              <a:gd name="connsiteY85" fmla="*/ 0 h 904875"/>
              <a:gd name="connsiteX86" fmla="*/ 7906801 w 12192000"/>
              <a:gd name="connsiteY86" fmla="*/ 0 h 904875"/>
              <a:gd name="connsiteX87" fmla="*/ 7913814 w 12192000"/>
              <a:gd name="connsiteY87" fmla="*/ 34740 h 904875"/>
              <a:gd name="connsiteX88" fmla="*/ 8120062 w 12192000"/>
              <a:gd name="connsiteY88" fmla="*/ 171450 h 904875"/>
              <a:gd name="connsiteX89" fmla="*/ 8326310 w 12192000"/>
              <a:gd name="connsiteY89" fmla="*/ 34740 h 904875"/>
              <a:gd name="connsiteX90" fmla="*/ 8333324 w 12192000"/>
              <a:gd name="connsiteY90" fmla="*/ 0 h 904875"/>
              <a:gd name="connsiteX91" fmla="*/ 8354476 w 12192000"/>
              <a:gd name="connsiteY91" fmla="*/ 0 h 904875"/>
              <a:gd name="connsiteX92" fmla="*/ 8361489 w 12192000"/>
              <a:gd name="connsiteY92" fmla="*/ 34740 h 904875"/>
              <a:gd name="connsiteX93" fmla="*/ 8567737 w 12192000"/>
              <a:gd name="connsiteY93" fmla="*/ 171450 h 904875"/>
              <a:gd name="connsiteX94" fmla="*/ 8773985 w 12192000"/>
              <a:gd name="connsiteY94" fmla="*/ 34740 h 904875"/>
              <a:gd name="connsiteX95" fmla="*/ 8780998 w 12192000"/>
              <a:gd name="connsiteY95" fmla="*/ 0 h 904875"/>
              <a:gd name="connsiteX96" fmla="*/ 8795800 w 12192000"/>
              <a:gd name="connsiteY96" fmla="*/ 0 h 904875"/>
              <a:gd name="connsiteX97" fmla="*/ 8802814 w 12192000"/>
              <a:gd name="connsiteY97" fmla="*/ 34740 h 904875"/>
              <a:gd name="connsiteX98" fmla="*/ 9009062 w 12192000"/>
              <a:gd name="connsiteY98" fmla="*/ 171450 h 904875"/>
              <a:gd name="connsiteX99" fmla="*/ 9215310 w 12192000"/>
              <a:gd name="connsiteY99" fmla="*/ 34740 h 904875"/>
              <a:gd name="connsiteX100" fmla="*/ 9222323 w 12192000"/>
              <a:gd name="connsiteY100" fmla="*/ 0 h 904875"/>
              <a:gd name="connsiteX101" fmla="*/ 9237125 w 12192000"/>
              <a:gd name="connsiteY101" fmla="*/ 0 h 904875"/>
              <a:gd name="connsiteX102" fmla="*/ 9244139 w 12192000"/>
              <a:gd name="connsiteY102" fmla="*/ 34740 h 904875"/>
              <a:gd name="connsiteX103" fmla="*/ 9450387 w 12192000"/>
              <a:gd name="connsiteY103" fmla="*/ 171450 h 904875"/>
              <a:gd name="connsiteX104" fmla="*/ 9656635 w 12192000"/>
              <a:gd name="connsiteY104" fmla="*/ 34740 h 904875"/>
              <a:gd name="connsiteX105" fmla="*/ 9663649 w 12192000"/>
              <a:gd name="connsiteY105" fmla="*/ 0 h 904875"/>
              <a:gd name="connsiteX106" fmla="*/ 9678451 w 12192000"/>
              <a:gd name="connsiteY106" fmla="*/ 0 h 904875"/>
              <a:gd name="connsiteX107" fmla="*/ 9685464 w 12192000"/>
              <a:gd name="connsiteY107" fmla="*/ 34740 h 904875"/>
              <a:gd name="connsiteX108" fmla="*/ 9891712 w 12192000"/>
              <a:gd name="connsiteY108" fmla="*/ 171450 h 904875"/>
              <a:gd name="connsiteX109" fmla="*/ 10097960 w 12192000"/>
              <a:gd name="connsiteY109" fmla="*/ 34740 h 904875"/>
              <a:gd name="connsiteX110" fmla="*/ 10104973 w 12192000"/>
              <a:gd name="connsiteY110" fmla="*/ 0 h 904875"/>
              <a:gd name="connsiteX111" fmla="*/ 10116601 w 12192000"/>
              <a:gd name="connsiteY111" fmla="*/ 0 h 904875"/>
              <a:gd name="connsiteX112" fmla="*/ 10123615 w 12192000"/>
              <a:gd name="connsiteY112" fmla="*/ 34740 h 904875"/>
              <a:gd name="connsiteX113" fmla="*/ 10329862 w 12192000"/>
              <a:gd name="connsiteY113" fmla="*/ 171450 h 904875"/>
              <a:gd name="connsiteX114" fmla="*/ 10536110 w 12192000"/>
              <a:gd name="connsiteY114" fmla="*/ 34740 h 904875"/>
              <a:gd name="connsiteX115" fmla="*/ 10543123 w 12192000"/>
              <a:gd name="connsiteY115" fmla="*/ 0 h 904875"/>
              <a:gd name="connsiteX116" fmla="*/ 10557925 w 12192000"/>
              <a:gd name="connsiteY116" fmla="*/ 0 h 904875"/>
              <a:gd name="connsiteX117" fmla="*/ 10564939 w 12192000"/>
              <a:gd name="connsiteY117" fmla="*/ 34740 h 904875"/>
              <a:gd name="connsiteX118" fmla="*/ 10771187 w 12192000"/>
              <a:gd name="connsiteY118" fmla="*/ 171450 h 904875"/>
              <a:gd name="connsiteX119" fmla="*/ 10977435 w 12192000"/>
              <a:gd name="connsiteY119" fmla="*/ 34740 h 904875"/>
              <a:gd name="connsiteX120" fmla="*/ 10984448 w 12192000"/>
              <a:gd name="connsiteY120" fmla="*/ 0 h 904875"/>
              <a:gd name="connsiteX121" fmla="*/ 10999250 w 12192000"/>
              <a:gd name="connsiteY121" fmla="*/ 0 h 904875"/>
              <a:gd name="connsiteX122" fmla="*/ 11006264 w 12192000"/>
              <a:gd name="connsiteY122" fmla="*/ 34740 h 904875"/>
              <a:gd name="connsiteX123" fmla="*/ 11212512 w 12192000"/>
              <a:gd name="connsiteY123" fmla="*/ 171450 h 904875"/>
              <a:gd name="connsiteX124" fmla="*/ 11418760 w 12192000"/>
              <a:gd name="connsiteY124" fmla="*/ 34740 h 904875"/>
              <a:gd name="connsiteX125" fmla="*/ 11425774 w 12192000"/>
              <a:gd name="connsiteY125" fmla="*/ 0 h 904875"/>
              <a:gd name="connsiteX126" fmla="*/ 11440576 w 12192000"/>
              <a:gd name="connsiteY126" fmla="*/ 0 h 904875"/>
              <a:gd name="connsiteX127" fmla="*/ 11447589 w 12192000"/>
              <a:gd name="connsiteY127" fmla="*/ 34740 h 904875"/>
              <a:gd name="connsiteX128" fmla="*/ 11653837 w 12192000"/>
              <a:gd name="connsiteY128" fmla="*/ 171450 h 904875"/>
              <a:gd name="connsiteX129" fmla="*/ 11860085 w 12192000"/>
              <a:gd name="connsiteY129" fmla="*/ 34740 h 904875"/>
              <a:gd name="connsiteX130" fmla="*/ 11867099 w 12192000"/>
              <a:gd name="connsiteY130" fmla="*/ 0 h 904875"/>
              <a:gd name="connsiteX131" fmla="*/ 11888251 w 12192000"/>
              <a:gd name="connsiteY131" fmla="*/ 0 h 904875"/>
              <a:gd name="connsiteX132" fmla="*/ 11895264 w 12192000"/>
              <a:gd name="connsiteY132" fmla="*/ 34740 h 904875"/>
              <a:gd name="connsiteX133" fmla="*/ 12101512 w 12192000"/>
              <a:gd name="connsiteY133" fmla="*/ 171450 h 904875"/>
              <a:gd name="connsiteX134" fmla="*/ 12168074 w 12192000"/>
              <a:gd name="connsiteY134" fmla="*/ 161387 h 904875"/>
              <a:gd name="connsiteX135" fmla="*/ 12192000 w 12192000"/>
              <a:gd name="connsiteY135" fmla="*/ 149885 h 904875"/>
              <a:gd name="connsiteX136" fmla="*/ 12192000 w 12192000"/>
              <a:gd name="connsiteY136" fmla="*/ 904875 h 904875"/>
              <a:gd name="connsiteX137" fmla="*/ 0 w 12192000"/>
              <a:gd name="connsiteY137" fmla="*/ 904875 h 904875"/>
              <a:gd name="connsiteX138" fmla="*/ 0 w 12192000"/>
              <a:gd name="connsiteY138" fmla="*/ 118560 h 904875"/>
              <a:gd name="connsiteX139" fmla="*/ 16137 w 12192000"/>
              <a:gd name="connsiteY139" fmla="*/ 133222 h 904875"/>
              <a:gd name="connsiteX140" fmla="*/ 141287 w 12192000"/>
              <a:gd name="connsiteY140" fmla="*/ 171450 h 904875"/>
              <a:gd name="connsiteX141" fmla="*/ 347535 w 12192000"/>
              <a:gd name="connsiteY141" fmla="*/ 34740 h 904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</a:cxnLst>
            <a:rect l="l" t="t" r="r" b="b"/>
            <a:pathLst>
              <a:path w="12192000" h="904875">
                <a:moveTo>
                  <a:pt x="354549" y="0"/>
                </a:moveTo>
                <a:lnTo>
                  <a:pt x="369351" y="0"/>
                </a:lnTo>
                <a:lnTo>
                  <a:pt x="376364" y="34740"/>
                </a:lnTo>
                <a:cubicBezTo>
                  <a:pt x="410345" y="115079"/>
                  <a:pt x="489895" y="171450"/>
                  <a:pt x="582612" y="171450"/>
                </a:cubicBezTo>
                <a:cubicBezTo>
                  <a:pt x="675328" y="171450"/>
                  <a:pt x="754879" y="115079"/>
                  <a:pt x="788860" y="34740"/>
                </a:cubicBezTo>
                <a:lnTo>
                  <a:pt x="795874" y="0"/>
                </a:lnTo>
                <a:lnTo>
                  <a:pt x="810676" y="0"/>
                </a:lnTo>
                <a:lnTo>
                  <a:pt x="817689" y="34740"/>
                </a:lnTo>
                <a:cubicBezTo>
                  <a:pt x="851670" y="115079"/>
                  <a:pt x="931221" y="171450"/>
                  <a:pt x="1023937" y="171450"/>
                </a:cubicBezTo>
                <a:cubicBezTo>
                  <a:pt x="1116653" y="171450"/>
                  <a:pt x="1196204" y="115079"/>
                  <a:pt x="1230185" y="34740"/>
                </a:cubicBezTo>
                <a:lnTo>
                  <a:pt x="1237199" y="0"/>
                </a:lnTo>
                <a:lnTo>
                  <a:pt x="1258351" y="0"/>
                </a:lnTo>
                <a:lnTo>
                  <a:pt x="1265364" y="34740"/>
                </a:lnTo>
                <a:cubicBezTo>
                  <a:pt x="1299345" y="115079"/>
                  <a:pt x="1378896" y="171450"/>
                  <a:pt x="1471612" y="171450"/>
                </a:cubicBezTo>
                <a:cubicBezTo>
                  <a:pt x="1564328" y="171450"/>
                  <a:pt x="1643879" y="115079"/>
                  <a:pt x="1677860" y="34740"/>
                </a:cubicBezTo>
                <a:lnTo>
                  <a:pt x="1684874" y="0"/>
                </a:lnTo>
                <a:lnTo>
                  <a:pt x="1699676" y="0"/>
                </a:lnTo>
                <a:lnTo>
                  <a:pt x="1706689" y="34740"/>
                </a:lnTo>
                <a:cubicBezTo>
                  <a:pt x="1740670" y="115079"/>
                  <a:pt x="1820220" y="171450"/>
                  <a:pt x="1912937" y="171450"/>
                </a:cubicBezTo>
                <a:cubicBezTo>
                  <a:pt x="2005654" y="171450"/>
                  <a:pt x="2085204" y="115079"/>
                  <a:pt x="2119185" y="34740"/>
                </a:cubicBezTo>
                <a:lnTo>
                  <a:pt x="2126199" y="0"/>
                </a:lnTo>
                <a:lnTo>
                  <a:pt x="2141001" y="0"/>
                </a:lnTo>
                <a:lnTo>
                  <a:pt x="2148014" y="34740"/>
                </a:lnTo>
                <a:cubicBezTo>
                  <a:pt x="2181995" y="115079"/>
                  <a:pt x="2261545" y="171450"/>
                  <a:pt x="2354262" y="171450"/>
                </a:cubicBezTo>
                <a:cubicBezTo>
                  <a:pt x="2446978" y="171450"/>
                  <a:pt x="2526529" y="115079"/>
                  <a:pt x="2560510" y="34740"/>
                </a:cubicBezTo>
                <a:lnTo>
                  <a:pt x="2567524" y="0"/>
                </a:lnTo>
                <a:lnTo>
                  <a:pt x="2582326" y="0"/>
                </a:lnTo>
                <a:lnTo>
                  <a:pt x="2589339" y="34740"/>
                </a:lnTo>
                <a:cubicBezTo>
                  <a:pt x="2623320" y="115079"/>
                  <a:pt x="2702871" y="171450"/>
                  <a:pt x="2795587" y="171450"/>
                </a:cubicBezTo>
                <a:cubicBezTo>
                  <a:pt x="2888303" y="171450"/>
                  <a:pt x="2967854" y="115079"/>
                  <a:pt x="3001835" y="34740"/>
                </a:cubicBezTo>
                <a:lnTo>
                  <a:pt x="3008849" y="0"/>
                </a:lnTo>
                <a:lnTo>
                  <a:pt x="3020476" y="0"/>
                </a:lnTo>
                <a:lnTo>
                  <a:pt x="3027490" y="34740"/>
                </a:lnTo>
                <a:cubicBezTo>
                  <a:pt x="3061470" y="115079"/>
                  <a:pt x="3141021" y="171450"/>
                  <a:pt x="3233737" y="171450"/>
                </a:cubicBezTo>
                <a:cubicBezTo>
                  <a:pt x="3326453" y="171450"/>
                  <a:pt x="3406004" y="115079"/>
                  <a:pt x="3439985" y="34740"/>
                </a:cubicBezTo>
                <a:lnTo>
                  <a:pt x="3446999" y="0"/>
                </a:lnTo>
                <a:lnTo>
                  <a:pt x="3461800" y="0"/>
                </a:lnTo>
                <a:lnTo>
                  <a:pt x="3468814" y="34740"/>
                </a:lnTo>
                <a:cubicBezTo>
                  <a:pt x="3502795" y="115079"/>
                  <a:pt x="3582345" y="171450"/>
                  <a:pt x="3675062" y="171450"/>
                </a:cubicBezTo>
                <a:cubicBezTo>
                  <a:pt x="3767779" y="171450"/>
                  <a:pt x="3847329" y="115079"/>
                  <a:pt x="3881310" y="34740"/>
                </a:cubicBezTo>
                <a:lnTo>
                  <a:pt x="3888324" y="0"/>
                </a:lnTo>
                <a:lnTo>
                  <a:pt x="3903126" y="0"/>
                </a:lnTo>
                <a:lnTo>
                  <a:pt x="3910139" y="34740"/>
                </a:lnTo>
                <a:cubicBezTo>
                  <a:pt x="3944120" y="115079"/>
                  <a:pt x="4023670" y="171450"/>
                  <a:pt x="4116387" y="171450"/>
                </a:cubicBezTo>
                <a:cubicBezTo>
                  <a:pt x="4209104" y="171450"/>
                  <a:pt x="4288655" y="115079"/>
                  <a:pt x="4322636" y="34740"/>
                </a:cubicBezTo>
                <a:lnTo>
                  <a:pt x="4329649" y="0"/>
                </a:lnTo>
                <a:lnTo>
                  <a:pt x="4344451" y="0"/>
                </a:lnTo>
                <a:lnTo>
                  <a:pt x="4351465" y="34740"/>
                </a:lnTo>
                <a:cubicBezTo>
                  <a:pt x="4385446" y="115079"/>
                  <a:pt x="4464997" y="171450"/>
                  <a:pt x="4557713" y="171450"/>
                </a:cubicBezTo>
                <a:cubicBezTo>
                  <a:pt x="4650429" y="171450"/>
                  <a:pt x="4729979" y="115079"/>
                  <a:pt x="4763960" y="34740"/>
                </a:cubicBezTo>
                <a:lnTo>
                  <a:pt x="4770974" y="0"/>
                </a:lnTo>
                <a:lnTo>
                  <a:pt x="4792126" y="0"/>
                </a:lnTo>
                <a:lnTo>
                  <a:pt x="4799139" y="34740"/>
                </a:lnTo>
                <a:cubicBezTo>
                  <a:pt x="4833121" y="115079"/>
                  <a:pt x="4912671" y="171450"/>
                  <a:pt x="5005388" y="171450"/>
                </a:cubicBezTo>
                <a:cubicBezTo>
                  <a:pt x="5098104" y="171450"/>
                  <a:pt x="5177655" y="115079"/>
                  <a:pt x="5211637" y="34740"/>
                </a:cubicBezTo>
                <a:lnTo>
                  <a:pt x="5218649" y="0"/>
                </a:lnTo>
                <a:lnTo>
                  <a:pt x="5233451" y="0"/>
                </a:lnTo>
                <a:lnTo>
                  <a:pt x="5240466" y="34740"/>
                </a:lnTo>
                <a:cubicBezTo>
                  <a:pt x="5274447" y="115079"/>
                  <a:pt x="5353996" y="171450"/>
                  <a:pt x="5446713" y="171450"/>
                </a:cubicBezTo>
                <a:cubicBezTo>
                  <a:pt x="5539430" y="171450"/>
                  <a:pt x="5618979" y="115079"/>
                  <a:pt x="5652960" y="34740"/>
                </a:cubicBezTo>
                <a:lnTo>
                  <a:pt x="5659974" y="0"/>
                </a:lnTo>
                <a:lnTo>
                  <a:pt x="5674776" y="0"/>
                </a:lnTo>
                <a:lnTo>
                  <a:pt x="5681790" y="34740"/>
                </a:lnTo>
                <a:cubicBezTo>
                  <a:pt x="5715771" y="115079"/>
                  <a:pt x="5795320" y="171450"/>
                  <a:pt x="5888037" y="171450"/>
                </a:cubicBezTo>
                <a:cubicBezTo>
                  <a:pt x="5980753" y="171450"/>
                  <a:pt x="6060304" y="115079"/>
                  <a:pt x="6094285" y="34740"/>
                </a:cubicBezTo>
                <a:lnTo>
                  <a:pt x="6101299" y="0"/>
                </a:lnTo>
                <a:lnTo>
                  <a:pt x="6116101" y="0"/>
                </a:lnTo>
                <a:lnTo>
                  <a:pt x="6123114" y="34740"/>
                </a:lnTo>
                <a:cubicBezTo>
                  <a:pt x="6157095" y="115079"/>
                  <a:pt x="6236646" y="171450"/>
                  <a:pt x="6329362" y="171450"/>
                </a:cubicBezTo>
                <a:cubicBezTo>
                  <a:pt x="6422079" y="171450"/>
                  <a:pt x="6501630" y="115079"/>
                  <a:pt x="6535610" y="34740"/>
                </a:cubicBezTo>
                <a:lnTo>
                  <a:pt x="6542624" y="0"/>
                </a:lnTo>
                <a:lnTo>
                  <a:pt x="6582826" y="0"/>
                </a:lnTo>
                <a:lnTo>
                  <a:pt x="6589840" y="34740"/>
                </a:lnTo>
                <a:cubicBezTo>
                  <a:pt x="6623820" y="115079"/>
                  <a:pt x="6703371" y="171450"/>
                  <a:pt x="6796087" y="171450"/>
                </a:cubicBezTo>
                <a:cubicBezTo>
                  <a:pt x="6888803" y="171450"/>
                  <a:pt x="6968354" y="115079"/>
                  <a:pt x="7002335" y="34740"/>
                </a:cubicBezTo>
                <a:lnTo>
                  <a:pt x="7009348" y="0"/>
                </a:lnTo>
                <a:lnTo>
                  <a:pt x="7024150" y="0"/>
                </a:lnTo>
                <a:lnTo>
                  <a:pt x="7031164" y="34740"/>
                </a:lnTo>
                <a:cubicBezTo>
                  <a:pt x="7065145" y="115079"/>
                  <a:pt x="7144695" y="171450"/>
                  <a:pt x="7237412" y="171450"/>
                </a:cubicBezTo>
                <a:cubicBezTo>
                  <a:pt x="7330129" y="171450"/>
                  <a:pt x="7409679" y="115079"/>
                  <a:pt x="7443660" y="34740"/>
                </a:cubicBezTo>
                <a:lnTo>
                  <a:pt x="7450673" y="0"/>
                </a:lnTo>
                <a:lnTo>
                  <a:pt x="7465475" y="0"/>
                </a:lnTo>
                <a:lnTo>
                  <a:pt x="7472489" y="34740"/>
                </a:lnTo>
                <a:cubicBezTo>
                  <a:pt x="7506470" y="115079"/>
                  <a:pt x="7586020" y="171450"/>
                  <a:pt x="7678737" y="171450"/>
                </a:cubicBezTo>
                <a:cubicBezTo>
                  <a:pt x="7771453" y="171450"/>
                  <a:pt x="7851004" y="115079"/>
                  <a:pt x="7884985" y="34740"/>
                </a:cubicBezTo>
                <a:lnTo>
                  <a:pt x="7891999" y="0"/>
                </a:lnTo>
                <a:lnTo>
                  <a:pt x="7906801" y="0"/>
                </a:lnTo>
                <a:lnTo>
                  <a:pt x="7913814" y="34740"/>
                </a:lnTo>
                <a:cubicBezTo>
                  <a:pt x="7947795" y="115079"/>
                  <a:pt x="8027346" y="171450"/>
                  <a:pt x="8120062" y="171450"/>
                </a:cubicBezTo>
                <a:cubicBezTo>
                  <a:pt x="8212778" y="171450"/>
                  <a:pt x="8292329" y="115079"/>
                  <a:pt x="8326310" y="34740"/>
                </a:cubicBezTo>
                <a:lnTo>
                  <a:pt x="8333324" y="0"/>
                </a:lnTo>
                <a:lnTo>
                  <a:pt x="8354476" y="0"/>
                </a:lnTo>
                <a:lnTo>
                  <a:pt x="8361489" y="34740"/>
                </a:lnTo>
                <a:cubicBezTo>
                  <a:pt x="8395470" y="115079"/>
                  <a:pt x="8475021" y="171450"/>
                  <a:pt x="8567737" y="171450"/>
                </a:cubicBezTo>
                <a:cubicBezTo>
                  <a:pt x="8660453" y="171450"/>
                  <a:pt x="8740004" y="115079"/>
                  <a:pt x="8773985" y="34740"/>
                </a:cubicBezTo>
                <a:lnTo>
                  <a:pt x="8780998" y="0"/>
                </a:lnTo>
                <a:lnTo>
                  <a:pt x="8795800" y="0"/>
                </a:lnTo>
                <a:lnTo>
                  <a:pt x="8802814" y="34740"/>
                </a:lnTo>
                <a:cubicBezTo>
                  <a:pt x="8836795" y="115079"/>
                  <a:pt x="8916345" y="171450"/>
                  <a:pt x="9009062" y="171450"/>
                </a:cubicBezTo>
                <a:cubicBezTo>
                  <a:pt x="9101779" y="171450"/>
                  <a:pt x="9181329" y="115079"/>
                  <a:pt x="9215310" y="34740"/>
                </a:cubicBezTo>
                <a:lnTo>
                  <a:pt x="9222323" y="0"/>
                </a:lnTo>
                <a:lnTo>
                  <a:pt x="9237125" y="0"/>
                </a:lnTo>
                <a:lnTo>
                  <a:pt x="9244139" y="34740"/>
                </a:lnTo>
                <a:cubicBezTo>
                  <a:pt x="9278120" y="115079"/>
                  <a:pt x="9357670" y="171450"/>
                  <a:pt x="9450387" y="171450"/>
                </a:cubicBezTo>
                <a:cubicBezTo>
                  <a:pt x="9543103" y="171450"/>
                  <a:pt x="9622654" y="115079"/>
                  <a:pt x="9656635" y="34740"/>
                </a:cubicBezTo>
                <a:lnTo>
                  <a:pt x="9663649" y="0"/>
                </a:lnTo>
                <a:lnTo>
                  <a:pt x="9678451" y="0"/>
                </a:lnTo>
                <a:lnTo>
                  <a:pt x="9685464" y="34740"/>
                </a:lnTo>
                <a:cubicBezTo>
                  <a:pt x="9719445" y="115079"/>
                  <a:pt x="9798996" y="171450"/>
                  <a:pt x="9891712" y="171450"/>
                </a:cubicBezTo>
                <a:cubicBezTo>
                  <a:pt x="9984428" y="171450"/>
                  <a:pt x="10063979" y="115079"/>
                  <a:pt x="10097960" y="34740"/>
                </a:cubicBezTo>
                <a:lnTo>
                  <a:pt x="10104973" y="0"/>
                </a:lnTo>
                <a:lnTo>
                  <a:pt x="10116601" y="0"/>
                </a:lnTo>
                <a:lnTo>
                  <a:pt x="10123615" y="34740"/>
                </a:lnTo>
                <a:cubicBezTo>
                  <a:pt x="10157595" y="115079"/>
                  <a:pt x="10237146" y="171450"/>
                  <a:pt x="10329862" y="171450"/>
                </a:cubicBezTo>
                <a:cubicBezTo>
                  <a:pt x="10422578" y="171450"/>
                  <a:pt x="10502129" y="115079"/>
                  <a:pt x="10536110" y="34740"/>
                </a:cubicBezTo>
                <a:lnTo>
                  <a:pt x="10543123" y="0"/>
                </a:lnTo>
                <a:lnTo>
                  <a:pt x="10557925" y="0"/>
                </a:lnTo>
                <a:lnTo>
                  <a:pt x="10564939" y="34740"/>
                </a:lnTo>
                <a:cubicBezTo>
                  <a:pt x="10598920" y="115079"/>
                  <a:pt x="10678470" y="171450"/>
                  <a:pt x="10771187" y="171450"/>
                </a:cubicBezTo>
                <a:cubicBezTo>
                  <a:pt x="10863904" y="171450"/>
                  <a:pt x="10943454" y="115079"/>
                  <a:pt x="10977435" y="34740"/>
                </a:cubicBezTo>
                <a:lnTo>
                  <a:pt x="10984448" y="0"/>
                </a:lnTo>
                <a:lnTo>
                  <a:pt x="10999250" y="0"/>
                </a:lnTo>
                <a:lnTo>
                  <a:pt x="11006264" y="34740"/>
                </a:lnTo>
                <a:cubicBezTo>
                  <a:pt x="11040245" y="115079"/>
                  <a:pt x="11119795" y="171450"/>
                  <a:pt x="11212512" y="171450"/>
                </a:cubicBezTo>
                <a:cubicBezTo>
                  <a:pt x="11305228" y="171450"/>
                  <a:pt x="11384779" y="115079"/>
                  <a:pt x="11418760" y="34740"/>
                </a:cubicBezTo>
                <a:lnTo>
                  <a:pt x="11425774" y="0"/>
                </a:lnTo>
                <a:lnTo>
                  <a:pt x="11440576" y="0"/>
                </a:lnTo>
                <a:lnTo>
                  <a:pt x="11447589" y="34740"/>
                </a:lnTo>
                <a:cubicBezTo>
                  <a:pt x="11481570" y="115079"/>
                  <a:pt x="11561121" y="171450"/>
                  <a:pt x="11653837" y="171450"/>
                </a:cubicBezTo>
                <a:cubicBezTo>
                  <a:pt x="11746553" y="171450"/>
                  <a:pt x="11826104" y="115079"/>
                  <a:pt x="11860085" y="34740"/>
                </a:cubicBezTo>
                <a:lnTo>
                  <a:pt x="11867099" y="0"/>
                </a:lnTo>
                <a:lnTo>
                  <a:pt x="11888251" y="0"/>
                </a:lnTo>
                <a:lnTo>
                  <a:pt x="11895264" y="34740"/>
                </a:lnTo>
                <a:cubicBezTo>
                  <a:pt x="11929245" y="115079"/>
                  <a:pt x="12008796" y="171450"/>
                  <a:pt x="12101512" y="171450"/>
                </a:cubicBezTo>
                <a:cubicBezTo>
                  <a:pt x="12124691" y="171450"/>
                  <a:pt x="12147047" y="167927"/>
                  <a:pt x="12168074" y="161387"/>
                </a:cubicBezTo>
                <a:lnTo>
                  <a:pt x="12192000" y="149885"/>
                </a:lnTo>
                <a:lnTo>
                  <a:pt x="12192000" y="904875"/>
                </a:lnTo>
                <a:lnTo>
                  <a:pt x="0" y="904875"/>
                </a:lnTo>
                <a:lnTo>
                  <a:pt x="0" y="118560"/>
                </a:lnTo>
                <a:lnTo>
                  <a:pt x="16137" y="133222"/>
                </a:lnTo>
                <a:cubicBezTo>
                  <a:pt x="51862" y="157358"/>
                  <a:pt x="94929" y="171450"/>
                  <a:pt x="141287" y="171450"/>
                </a:cubicBezTo>
                <a:cubicBezTo>
                  <a:pt x="234004" y="171450"/>
                  <a:pt x="313554" y="115079"/>
                  <a:pt x="347535" y="34740"/>
                </a:cubicBezTo>
                <a:close/>
              </a:path>
            </a:pathLst>
          </a:custGeom>
          <a:solidFill>
            <a:srgbClr val="19B4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9933519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5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8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8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2" grpId="0"/>
      <p:bldP spid="29" grpId="0" animBg="1"/>
      <p:bldP spid="3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任意多边形 162">
            <a:extLst>
              <a:ext uri="{FF2B5EF4-FFF2-40B4-BE49-F238E27FC236}">
                <a16:creationId xmlns:a16="http://schemas.microsoft.com/office/drawing/2014/main" id="{B0F9A0BC-427E-1D45-9A5C-0AE71D0BFEDD}"/>
              </a:ext>
            </a:extLst>
          </p:cNvPr>
          <p:cNvSpPr/>
          <p:nvPr/>
        </p:nvSpPr>
        <p:spPr>
          <a:xfrm>
            <a:off x="7755513" y="5526611"/>
            <a:ext cx="3728731" cy="914400"/>
          </a:xfrm>
          <a:custGeom>
            <a:avLst/>
            <a:gdLst>
              <a:gd name="connsiteX0" fmla="*/ 2388870 w 3188970"/>
              <a:gd name="connsiteY0" fmla="*/ 0 h 1428750"/>
              <a:gd name="connsiteX1" fmla="*/ 3188970 w 3188970"/>
              <a:gd name="connsiteY1" fmla="*/ 1428750 h 1428750"/>
              <a:gd name="connsiteX2" fmla="*/ 2125980 w 3188970"/>
              <a:gd name="connsiteY2" fmla="*/ 1428750 h 1428750"/>
              <a:gd name="connsiteX3" fmla="*/ 1588770 w 3188970"/>
              <a:gd name="connsiteY3" fmla="*/ 1428750 h 1428750"/>
              <a:gd name="connsiteX4" fmla="*/ 0 w 3188970"/>
              <a:gd name="connsiteY4" fmla="*/ 1428750 h 1428750"/>
              <a:gd name="connsiteX5" fmla="*/ 1062990 w 3188970"/>
              <a:gd name="connsiteY5" fmla="*/ 468630 h 1428750"/>
              <a:gd name="connsiteX6" fmla="*/ 1769221 w 3188970"/>
              <a:gd name="connsiteY6" fmla="*/ 1106516 h 1428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88970" h="1428750">
                <a:moveTo>
                  <a:pt x="2388870" y="0"/>
                </a:moveTo>
                <a:lnTo>
                  <a:pt x="3188970" y="1428750"/>
                </a:lnTo>
                <a:lnTo>
                  <a:pt x="2125980" y="1428750"/>
                </a:lnTo>
                <a:lnTo>
                  <a:pt x="1588770" y="1428750"/>
                </a:lnTo>
                <a:lnTo>
                  <a:pt x="0" y="1428750"/>
                </a:lnTo>
                <a:lnTo>
                  <a:pt x="1062990" y="468630"/>
                </a:lnTo>
                <a:lnTo>
                  <a:pt x="1769221" y="1106516"/>
                </a:lnTo>
                <a:close/>
              </a:path>
            </a:pathLst>
          </a:custGeom>
          <a:solidFill>
            <a:srgbClr val="91F0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任意多边形 163">
            <a:extLst>
              <a:ext uri="{FF2B5EF4-FFF2-40B4-BE49-F238E27FC236}">
                <a16:creationId xmlns:a16="http://schemas.microsoft.com/office/drawing/2014/main" id="{1134E01E-C68D-3341-AEAF-97C003B16629}"/>
              </a:ext>
            </a:extLst>
          </p:cNvPr>
          <p:cNvSpPr/>
          <p:nvPr/>
        </p:nvSpPr>
        <p:spPr>
          <a:xfrm>
            <a:off x="7043351" y="5262919"/>
            <a:ext cx="3356012" cy="1162594"/>
          </a:xfrm>
          <a:custGeom>
            <a:avLst/>
            <a:gdLst>
              <a:gd name="connsiteX0" fmla="*/ 2388870 w 3188970"/>
              <a:gd name="connsiteY0" fmla="*/ 0 h 1428750"/>
              <a:gd name="connsiteX1" fmla="*/ 3188970 w 3188970"/>
              <a:gd name="connsiteY1" fmla="*/ 1428750 h 1428750"/>
              <a:gd name="connsiteX2" fmla="*/ 2125980 w 3188970"/>
              <a:gd name="connsiteY2" fmla="*/ 1428750 h 1428750"/>
              <a:gd name="connsiteX3" fmla="*/ 1588770 w 3188970"/>
              <a:gd name="connsiteY3" fmla="*/ 1428750 h 1428750"/>
              <a:gd name="connsiteX4" fmla="*/ 0 w 3188970"/>
              <a:gd name="connsiteY4" fmla="*/ 1428750 h 1428750"/>
              <a:gd name="connsiteX5" fmla="*/ 1062990 w 3188970"/>
              <a:gd name="connsiteY5" fmla="*/ 468630 h 1428750"/>
              <a:gd name="connsiteX6" fmla="*/ 1769221 w 3188970"/>
              <a:gd name="connsiteY6" fmla="*/ 1106516 h 1428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88970" h="1428750">
                <a:moveTo>
                  <a:pt x="2388870" y="0"/>
                </a:moveTo>
                <a:lnTo>
                  <a:pt x="3188970" y="1428750"/>
                </a:lnTo>
                <a:lnTo>
                  <a:pt x="2125980" y="1428750"/>
                </a:lnTo>
                <a:lnTo>
                  <a:pt x="1588770" y="1428750"/>
                </a:lnTo>
                <a:lnTo>
                  <a:pt x="0" y="1428750"/>
                </a:lnTo>
                <a:lnTo>
                  <a:pt x="1062990" y="468630"/>
                </a:lnTo>
                <a:lnTo>
                  <a:pt x="1769221" y="1106516"/>
                </a:lnTo>
                <a:close/>
              </a:path>
            </a:pathLst>
          </a:custGeom>
          <a:solidFill>
            <a:srgbClr val="0DDBF1">
              <a:alpha val="3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" name="组合 142">
            <a:extLst>
              <a:ext uri="{FF2B5EF4-FFF2-40B4-BE49-F238E27FC236}">
                <a16:creationId xmlns:a16="http://schemas.microsoft.com/office/drawing/2014/main" id="{A74325C1-350C-474C-9B27-E71768B3C9B6}"/>
              </a:ext>
            </a:extLst>
          </p:cNvPr>
          <p:cNvGrpSpPr/>
          <p:nvPr/>
        </p:nvGrpSpPr>
        <p:grpSpPr>
          <a:xfrm>
            <a:off x="-643851" y="-310098"/>
            <a:ext cx="4735026" cy="4493622"/>
            <a:chOff x="-171735" y="-104503"/>
            <a:chExt cx="4735026" cy="4493622"/>
          </a:xfrm>
        </p:grpSpPr>
        <p:sp>
          <p:nvSpPr>
            <p:cNvPr id="5" name="任意多边形 122">
              <a:extLst>
                <a:ext uri="{FF2B5EF4-FFF2-40B4-BE49-F238E27FC236}">
                  <a16:creationId xmlns:a16="http://schemas.microsoft.com/office/drawing/2014/main" id="{87E25752-5977-9549-84B6-B8C53CF78A4E}"/>
                </a:ext>
              </a:extLst>
            </p:cNvPr>
            <p:cNvSpPr/>
            <p:nvPr/>
          </p:nvSpPr>
          <p:spPr>
            <a:xfrm flipH="1">
              <a:off x="-171735" y="-104503"/>
              <a:ext cx="4167052" cy="3566160"/>
            </a:xfrm>
            <a:custGeom>
              <a:avLst/>
              <a:gdLst>
                <a:gd name="connsiteX0" fmla="*/ 66171 w 3897085"/>
                <a:gd name="connsiteY0" fmla="*/ 0 h 3474720"/>
                <a:gd name="connsiteX1" fmla="*/ 913544 w 3897085"/>
                <a:gd name="connsiteY1" fmla="*/ 0 h 3474720"/>
                <a:gd name="connsiteX2" fmla="*/ 941219 w 3897085"/>
                <a:gd name="connsiteY2" fmla="*/ 50987 h 3474720"/>
                <a:gd name="connsiteX3" fmla="*/ 979714 w 3897085"/>
                <a:gd name="connsiteY3" fmla="*/ 241662 h 3474720"/>
                <a:gd name="connsiteX4" fmla="*/ 941219 w 3897085"/>
                <a:gd name="connsiteY4" fmla="*/ 432337 h 3474720"/>
                <a:gd name="connsiteX5" fmla="*/ 940094 w 3897085"/>
                <a:gd name="connsiteY5" fmla="*/ 434410 h 3474720"/>
                <a:gd name="connsiteX6" fmla="*/ 973181 w 3897085"/>
                <a:gd name="connsiteY6" fmla="*/ 431074 h 3474720"/>
                <a:gd name="connsiteX7" fmla="*/ 1508797 w 3897085"/>
                <a:gd name="connsiteY7" fmla="*/ 786104 h 3474720"/>
                <a:gd name="connsiteX8" fmla="*/ 1526368 w 3897085"/>
                <a:gd name="connsiteY8" fmla="*/ 842708 h 3474720"/>
                <a:gd name="connsiteX9" fmla="*/ 1579016 w 3897085"/>
                <a:gd name="connsiteY9" fmla="*/ 799269 h 3474720"/>
                <a:gd name="connsiteX10" fmla="*/ 2057400 w 3897085"/>
                <a:gd name="connsiteY10" fmla="*/ 653143 h 3474720"/>
                <a:gd name="connsiteX11" fmla="*/ 2913018 w 3897085"/>
                <a:gd name="connsiteY11" fmla="*/ 1508761 h 3474720"/>
                <a:gd name="connsiteX12" fmla="*/ 2845779 w 3897085"/>
                <a:gd name="connsiteY12" fmla="*/ 1841806 h 3474720"/>
                <a:gd name="connsiteX13" fmla="*/ 2789968 w 3897085"/>
                <a:gd name="connsiteY13" fmla="*/ 1944631 h 3474720"/>
                <a:gd name="connsiteX14" fmla="*/ 2857646 w 3897085"/>
                <a:gd name="connsiteY14" fmla="*/ 1965639 h 3474720"/>
                <a:gd name="connsiteX15" fmla="*/ 3038685 w 3897085"/>
                <a:gd name="connsiteY15" fmla="*/ 2114721 h 3474720"/>
                <a:gd name="connsiteX16" fmla="*/ 3070970 w 3897085"/>
                <a:gd name="connsiteY16" fmla="*/ 2174202 h 3474720"/>
                <a:gd name="connsiteX17" fmla="*/ 3120278 w 3897085"/>
                <a:gd name="connsiteY17" fmla="*/ 2114440 h 3474720"/>
                <a:gd name="connsiteX18" fmla="*/ 3683725 w 3897085"/>
                <a:gd name="connsiteY18" fmla="*/ 1881052 h 3474720"/>
                <a:gd name="connsiteX19" fmla="*/ 3844315 w 3897085"/>
                <a:gd name="connsiteY19" fmla="*/ 1897241 h 3474720"/>
                <a:gd name="connsiteX20" fmla="*/ 3897085 w 3897085"/>
                <a:gd name="connsiteY20" fmla="*/ 1910810 h 3474720"/>
                <a:gd name="connsiteX21" fmla="*/ 3897085 w 3897085"/>
                <a:gd name="connsiteY21" fmla="*/ 3444963 h 3474720"/>
                <a:gd name="connsiteX22" fmla="*/ 3844315 w 3897085"/>
                <a:gd name="connsiteY22" fmla="*/ 3458531 h 3474720"/>
                <a:gd name="connsiteX23" fmla="*/ 3683725 w 3897085"/>
                <a:gd name="connsiteY23" fmla="*/ 3474720 h 3474720"/>
                <a:gd name="connsiteX24" fmla="*/ 2903080 w 3897085"/>
                <a:gd name="connsiteY24" fmla="*/ 2838476 h 3474720"/>
                <a:gd name="connsiteX25" fmla="*/ 2889774 w 3897085"/>
                <a:gd name="connsiteY25" fmla="*/ 2706488 h 3474720"/>
                <a:gd name="connsiteX26" fmla="*/ 2857646 w 3897085"/>
                <a:gd name="connsiteY26" fmla="*/ 2723927 h 3474720"/>
                <a:gd name="connsiteX27" fmla="*/ 2697479 w 3897085"/>
                <a:gd name="connsiteY27" fmla="*/ 2756263 h 3474720"/>
                <a:gd name="connsiteX28" fmla="*/ 2285999 w 3897085"/>
                <a:gd name="connsiteY28" fmla="*/ 2344783 h 3474720"/>
                <a:gd name="connsiteX29" fmla="*/ 2287265 w 3897085"/>
                <a:gd name="connsiteY29" fmla="*/ 2332230 h 3474720"/>
                <a:gd name="connsiteX30" fmla="*/ 2229837 w 3897085"/>
                <a:gd name="connsiteY30" fmla="*/ 2346996 h 3474720"/>
                <a:gd name="connsiteX31" fmla="*/ 2057400 w 3897085"/>
                <a:gd name="connsiteY31" fmla="*/ 2364379 h 3474720"/>
                <a:gd name="connsiteX32" fmla="*/ 1219165 w 3897085"/>
                <a:gd name="connsiteY32" fmla="*/ 1681198 h 3474720"/>
                <a:gd name="connsiteX33" fmla="*/ 1205410 w 3897085"/>
                <a:gd name="connsiteY33" fmla="*/ 1544751 h 3474720"/>
                <a:gd name="connsiteX34" fmla="*/ 1199448 w 3897085"/>
                <a:gd name="connsiteY34" fmla="*/ 1547987 h 3474720"/>
                <a:gd name="connsiteX35" fmla="*/ 973181 w 3897085"/>
                <a:gd name="connsiteY35" fmla="*/ 1593668 h 3474720"/>
                <a:gd name="connsiteX36" fmla="*/ 391884 w 3897085"/>
                <a:gd name="connsiteY36" fmla="*/ 1012371 h 3474720"/>
                <a:gd name="connsiteX37" fmla="*/ 437565 w 3897085"/>
                <a:gd name="connsiteY37" fmla="*/ 786104 h 3474720"/>
                <a:gd name="connsiteX38" fmla="*/ 468369 w 3897085"/>
                <a:gd name="connsiteY38" fmla="*/ 729353 h 3474720"/>
                <a:gd name="connsiteX39" fmla="*/ 391134 w 3897085"/>
                <a:gd name="connsiteY39" fmla="*/ 721567 h 3474720"/>
                <a:gd name="connsiteX40" fmla="*/ 0 w 3897085"/>
                <a:gd name="connsiteY40" fmla="*/ 241662 h 3474720"/>
                <a:gd name="connsiteX41" fmla="*/ 38496 w 3897085"/>
                <a:gd name="connsiteY41" fmla="*/ 50987 h 3474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3897085" h="3474720">
                  <a:moveTo>
                    <a:pt x="66171" y="0"/>
                  </a:moveTo>
                  <a:lnTo>
                    <a:pt x="913544" y="0"/>
                  </a:lnTo>
                  <a:lnTo>
                    <a:pt x="941219" y="50987"/>
                  </a:lnTo>
                  <a:cubicBezTo>
                    <a:pt x="966007" y="109593"/>
                    <a:pt x="979714" y="174027"/>
                    <a:pt x="979714" y="241662"/>
                  </a:cubicBezTo>
                  <a:cubicBezTo>
                    <a:pt x="979714" y="309297"/>
                    <a:pt x="966007" y="373731"/>
                    <a:pt x="941219" y="432337"/>
                  </a:cubicBezTo>
                  <a:lnTo>
                    <a:pt x="940094" y="434410"/>
                  </a:lnTo>
                  <a:lnTo>
                    <a:pt x="973181" y="431074"/>
                  </a:lnTo>
                  <a:cubicBezTo>
                    <a:pt x="1213962" y="431074"/>
                    <a:pt x="1420551" y="577468"/>
                    <a:pt x="1508797" y="786104"/>
                  </a:cubicBezTo>
                  <a:lnTo>
                    <a:pt x="1526368" y="842708"/>
                  </a:lnTo>
                  <a:lnTo>
                    <a:pt x="1579016" y="799269"/>
                  </a:lnTo>
                  <a:cubicBezTo>
                    <a:pt x="1715573" y="707013"/>
                    <a:pt x="1880196" y="653143"/>
                    <a:pt x="2057400" y="653143"/>
                  </a:cubicBezTo>
                  <a:cubicBezTo>
                    <a:pt x="2529945" y="653143"/>
                    <a:pt x="2913018" y="1036216"/>
                    <a:pt x="2913018" y="1508761"/>
                  </a:cubicBezTo>
                  <a:cubicBezTo>
                    <a:pt x="2913018" y="1626897"/>
                    <a:pt x="2889076" y="1739442"/>
                    <a:pt x="2845779" y="1841806"/>
                  </a:cubicBezTo>
                  <a:lnTo>
                    <a:pt x="2789968" y="1944631"/>
                  </a:lnTo>
                  <a:lnTo>
                    <a:pt x="2857646" y="1965639"/>
                  </a:lnTo>
                  <a:cubicBezTo>
                    <a:pt x="2931489" y="1996872"/>
                    <a:pt x="2994317" y="2049048"/>
                    <a:pt x="3038685" y="2114721"/>
                  </a:cubicBezTo>
                  <a:lnTo>
                    <a:pt x="3070970" y="2174202"/>
                  </a:lnTo>
                  <a:lnTo>
                    <a:pt x="3120278" y="2114440"/>
                  </a:lnTo>
                  <a:cubicBezTo>
                    <a:pt x="3264477" y="1970241"/>
                    <a:pt x="3463685" y="1881052"/>
                    <a:pt x="3683725" y="1881052"/>
                  </a:cubicBezTo>
                  <a:cubicBezTo>
                    <a:pt x="3738735" y="1881052"/>
                    <a:pt x="3792443" y="1886626"/>
                    <a:pt x="3844315" y="1897241"/>
                  </a:cubicBezTo>
                  <a:lnTo>
                    <a:pt x="3897085" y="1910810"/>
                  </a:lnTo>
                  <a:lnTo>
                    <a:pt x="3897085" y="3444963"/>
                  </a:lnTo>
                  <a:lnTo>
                    <a:pt x="3844315" y="3458531"/>
                  </a:lnTo>
                  <a:cubicBezTo>
                    <a:pt x="3792443" y="3469146"/>
                    <a:pt x="3738735" y="3474720"/>
                    <a:pt x="3683725" y="3474720"/>
                  </a:cubicBezTo>
                  <a:cubicBezTo>
                    <a:pt x="3298656" y="3474720"/>
                    <a:pt x="2977382" y="3201580"/>
                    <a:pt x="2903080" y="2838476"/>
                  </a:cubicBezTo>
                  <a:lnTo>
                    <a:pt x="2889774" y="2706488"/>
                  </a:lnTo>
                  <a:lnTo>
                    <a:pt x="2857646" y="2723927"/>
                  </a:lnTo>
                  <a:cubicBezTo>
                    <a:pt x="2808417" y="2744749"/>
                    <a:pt x="2754293" y="2756263"/>
                    <a:pt x="2697479" y="2756263"/>
                  </a:cubicBezTo>
                  <a:cubicBezTo>
                    <a:pt x="2470225" y="2756263"/>
                    <a:pt x="2285999" y="2572037"/>
                    <a:pt x="2285999" y="2344783"/>
                  </a:cubicBezTo>
                  <a:lnTo>
                    <a:pt x="2287265" y="2332230"/>
                  </a:lnTo>
                  <a:lnTo>
                    <a:pt x="2229837" y="2346996"/>
                  </a:lnTo>
                  <a:cubicBezTo>
                    <a:pt x="2174138" y="2358394"/>
                    <a:pt x="2116468" y="2364379"/>
                    <a:pt x="2057400" y="2364379"/>
                  </a:cubicBezTo>
                  <a:cubicBezTo>
                    <a:pt x="1643923" y="2364379"/>
                    <a:pt x="1298948" y="2071089"/>
                    <a:pt x="1219165" y="1681198"/>
                  </a:cubicBezTo>
                  <a:lnTo>
                    <a:pt x="1205410" y="1544751"/>
                  </a:lnTo>
                  <a:lnTo>
                    <a:pt x="1199448" y="1547987"/>
                  </a:lnTo>
                  <a:cubicBezTo>
                    <a:pt x="1129903" y="1577402"/>
                    <a:pt x="1053441" y="1593668"/>
                    <a:pt x="973181" y="1593668"/>
                  </a:cubicBezTo>
                  <a:cubicBezTo>
                    <a:pt x="652140" y="1593668"/>
                    <a:pt x="391884" y="1333412"/>
                    <a:pt x="391884" y="1012371"/>
                  </a:cubicBezTo>
                  <a:cubicBezTo>
                    <a:pt x="391884" y="932111"/>
                    <a:pt x="408150" y="855650"/>
                    <a:pt x="437565" y="786104"/>
                  </a:cubicBezTo>
                  <a:lnTo>
                    <a:pt x="468369" y="729353"/>
                  </a:lnTo>
                  <a:lnTo>
                    <a:pt x="391134" y="721567"/>
                  </a:lnTo>
                  <a:cubicBezTo>
                    <a:pt x="167914" y="675890"/>
                    <a:pt x="0" y="478385"/>
                    <a:pt x="0" y="241662"/>
                  </a:cubicBezTo>
                  <a:cubicBezTo>
                    <a:pt x="0" y="174027"/>
                    <a:pt x="13708" y="109593"/>
                    <a:pt x="38496" y="5098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innerShdw blurRad="444500" dist="50800" dir="18900000">
                <a:srgbClr val="91F0FD">
                  <a:alpha val="50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任意多边形 119">
              <a:extLst>
                <a:ext uri="{FF2B5EF4-FFF2-40B4-BE49-F238E27FC236}">
                  <a16:creationId xmlns:a16="http://schemas.microsoft.com/office/drawing/2014/main" id="{0C299591-9D2A-2844-847B-BDD3C4299FFF}"/>
                </a:ext>
              </a:extLst>
            </p:cNvPr>
            <p:cNvSpPr/>
            <p:nvPr/>
          </p:nvSpPr>
          <p:spPr>
            <a:xfrm flipH="1">
              <a:off x="0" y="0"/>
              <a:ext cx="4563291" cy="4389119"/>
            </a:xfrm>
            <a:custGeom>
              <a:avLst/>
              <a:gdLst>
                <a:gd name="connsiteX0" fmla="*/ 0 w 4563291"/>
                <a:gd name="connsiteY0" fmla="*/ 0 h 4389119"/>
                <a:gd name="connsiteX1" fmla="*/ 1195147 w 4563291"/>
                <a:gd name="connsiteY1" fmla="*/ 0 h 4389119"/>
                <a:gd name="connsiteX2" fmla="*/ 1195147 w 4563291"/>
                <a:gd name="connsiteY2" fmla="*/ 1271847 h 4389119"/>
                <a:gd name="connsiteX3" fmla="*/ 2160923 w 4563291"/>
                <a:gd name="connsiteY3" fmla="*/ 1271847 h 4389119"/>
                <a:gd name="connsiteX4" fmla="*/ 2160923 w 4563291"/>
                <a:gd name="connsiteY4" fmla="*/ 1724298 h 4389119"/>
                <a:gd name="connsiteX5" fmla="*/ 2586445 w 4563291"/>
                <a:gd name="connsiteY5" fmla="*/ 1724298 h 4389119"/>
                <a:gd name="connsiteX6" fmla="*/ 2586445 w 4563291"/>
                <a:gd name="connsiteY6" fmla="*/ 2169621 h 4389119"/>
                <a:gd name="connsiteX7" fmla="*/ 3078410 w 4563291"/>
                <a:gd name="connsiteY7" fmla="*/ 2169621 h 4389119"/>
                <a:gd name="connsiteX8" fmla="*/ 3078410 w 4563291"/>
                <a:gd name="connsiteY8" fmla="*/ 2508070 h 4389119"/>
                <a:gd name="connsiteX9" fmla="*/ 3866605 w 4563291"/>
                <a:gd name="connsiteY9" fmla="*/ 2508070 h 4389119"/>
                <a:gd name="connsiteX10" fmla="*/ 3866605 w 4563291"/>
                <a:gd name="connsiteY10" fmla="*/ 2743200 h 4389119"/>
                <a:gd name="connsiteX11" fmla="*/ 4563291 w 4563291"/>
                <a:gd name="connsiteY11" fmla="*/ 2743200 h 4389119"/>
                <a:gd name="connsiteX12" fmla="*/ 4563291 w 4563291"/>
                <a:gd name="connsiteY12" fmla="*/ 4389119 h 4389119"/>
                <a:gd name="connsiteX13" fmla="*/ 2595523 w 4563291"/>
                <a:gd name="connsiteY13" fmla="*/ 4389119 h 4389119"/>
                <a:gd name="connsiteX14" fmla="*/ 2595523 w 4563291"/>
                <a:gd name="connsiteY14" fmla="*/ 3366654 h 4389119"/>
                <a:gd name="connsiteX15" fmla="*/ 1690108 w 4563291"/>
                <a:gd name="connsiteY15" fmla="*/ 3366654 h 4389119"/>
                <a:gd name="connsiteX16" fmla="*/ 1690108 w 4563291"/>
                <a:gd name="connsiteY16" fmla="*/ 2867890 h 4389119"/>
                <a:gd name="connsiteX17" fmla="*/ 639826 w 4563291"/>
                <a:gd name="connsiteY17" fmla="*/ 2867890 h 4389119"/>
                <a:gd name="connsiteX18" fmla="*/ 639826 w 4563291"/>
                <a:gd name="connsiteY18" fmla="*/ 2019992 h 4389119"/>
                <a:gd name="connsiteX19" fmla="*/ 0 w 4563291"/>
                <a:gd name="connsiteY19" fmla="*/ 2019992 h 4389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563291" h="4389119">
                  <a:moveTo>
                    <a:pt x="0" y="0"/>
                  </a:moveTo>
                  <a:lnTo>
                    <a:pt x="1195147" y="0"/>
                  </a:lnTo>
                  <a:lnTo>
                    <a:pt x="1195147" y="1271847"/>
                  </a:lnTo>
                  <a:lnTo>
                    <a:pt x="2160923" y="1271847"/>
                  </a:lnTo>
                  <a:lnTo>
                    <a:pt x="2160923" y="1724298"/>
                  </a:lnTo>
                  <a:lnTo>
                    <a:pt x="2586445" y="1724298"/>
                  </a:lnTo>
                  <a:lnTo>
                    <a:pt x="2586445" y="2169621"/>
                  </a:lnTo>
                  <a:lnTo>
                    <a:pt x="3078410" y="2169621"/>
                  </a:lnTo>
                  <a:lnTo>
                    <a:pt x="3078410" y="2508070"/>
                  </a:lnTo>
                  <a:lnTo>
                    <a:pt x="3866605" y="2508070"/>
                  </a:lnTo>
                  <a:lnTo>
                    <a:pt x="3866605" y="2743200"/>
                  </a:lnTo>
                  <a:lnTo>
                    <a:pt x="4563291" y="2743200"/>
                  </a:lnTo>
                  <a:lnTo>
                    <a:pt x="4563291" y="4389119"/>
                  </a:lnTo>
                  <a:lnTo>
                    <a:pt x="2595523" y="4389119"/>
                  </a:lnTo>
                  <a:lnTo>
                    <a:pt x="2595523" y="3366654"/>
                  </a:lnTo>
                  <a:lnTo>
                    <a:pt x="1690108" y="3366654"/>
                  </a:lnTo>
                  <a:lnTo>
                    <a:pt x="1690108" y="2867890"/>
                  </a:lnTo>
                  <a:lnTo>
                    <a:pt x="639826" y="2867890"/>
                  </a:lnTo>
                  <a:lnTo>
                    <a:pt x="639826" y="2019992"/>
                  </a:lnTo>
                  <a:lnTo>
                    <a:pt x="0" y="201999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0" name="组合 88">
            <a:extLst>
              <a:ext uri="{FF2B5EF4-FFF2-40B4-BE49-F238E27FC236}">
                <a16:creationId xmlns:a16="http://schemas.microsoft.com/office/drawing/2014/main" id="{F529402B-EC16-7748-8E22-0AFD01A6C011}"/>
              </a:ext>
            </a:extLst>
          </p:cNvPr>
          <p:cNvGrpSpPr/>
          <p:nvPr/>
        </p:nvGrpSpPr>
        <p:grpSpPr>
          <a:xfrm>
            <a:off x="7540775" y="-95794"/>
            <a:ext cx="4750527" cy="4484912"/>
            <a:chOff x="7628709" y="-95794"/>
            <a:chExt cx="4750527" cy="4484912"/>
          </a:xfrm>
        </p:grpSpPr>
        <p:grpSp>
          <p:nvGrpSpPr>
            <p:cNvPr id="11" name="组合 89">
              <a:extLst>
                <a:ext uri="{FF2B5EF4-FFF2-40B4-BE49-F238E27FC236}">
                  <a16:creationId xmlns:a16="http://schemas.microsoft.com/office/drawing/2014/main" id="{4B41DAB7-EBB3-B24C-87EC-3CD0B28AC256}"/>
                </a:ext>
              </a:extLst>
            </p:cNvPr>
            <p:cNvGrpSpPr/>
            <p:nvPr/>
          </p:nvGrpSpPr>
          <p:grpSpPr>
            <a:xfrm>
              <a:off x="7628709" y="-95794"/>
              <a:ext cx="4750527" cy="4484912"/>
              <a:chOff x="7628709" y="-95794"/>
              <a:chExt cx="4750527" cy="4484912"/>
            </a:xfrm>
          </p:grpSpPr>
          <p:grpSp>
            <p:nvGrpSpPr>
              <p:cNvPr id="14" name="组合 92">
                <a:extLst>
                  <a:ext uri="{FF2B5EF4-FFF2-40B4-BE49-F238E27FC236}">
                    <a16:creationId xmlns:a16="http://schemas.microsoft.com/office/drawing/2014/main" id="{5DDB7763-607C-2F41-A3BD-856E7BFABC5B}"/>
                  </a:ext>
                </a:extLst>
              </p:cNvPr>
              <p:cNvGrpSpPr/>
              <p:nvPr/>
            </p:nvGrpSpPr>
            <p:grpSpPr>
              <a:xfrm>
                <a:off x="8203475" y="-95794"/>
                <a:ext cx="4175761" cy="3570514"/>
                <a:chOff x="8203475" y="-95794"/>
                <a:chExt cx="4175761" cy="3570514"/>
              </a:xfrm>
            </p:grpSpPr>
            <p:sp>
              <p:nvSpPr>
                <p:cNvPr id="16" name="矩形 94">
                  <a:extLst>
                    <a:ext uri="{FF2B5EF4-FFF2-40B4-BE49-F238E27FC236}">
                      <a16:creationId xmlns:a16="http://schemas.microsoft.com/office/drawing/2014/main" id="{71198B06-8358-0843-85EC-931E174BCBFA}"/>
                    </a:ext>
                  </a:extLst>
                </p:cNvPr>
                <p:cNvSpPr/>
                <p:nvPr/>
              </p:nvSpPr>
              <p:spPr>
                <a:xfrm>
                  <a:off x="8660674" y="0"/>
                  <a:ext cx="3531326" cy="2769326"/>
                </a:xfrm>
                <a:prstGeom prst="rect">
                  <a:avLst/>
                </a:prstGeom>
                <a:solidFill>
                  <a:srgbClr val="19B4C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7" name="任意多边形 95">
                  <a:extLst>
                    <a:ext uri="{FF2B5EF4-FFF2-40B4-BE49-F238E27FC236}">
                      <a16:creationId xmlns:a16="http://schemas.microsoft.com/office/drawing/2014/main" id="{CEF884A5-E370-DE48-A887-91753CE4DFE4}"/>
                    </a:ext>
                  </a:extLst>
                </p:cNvPr>
                <p:cNvSpPr/>
                <p:nvPr/>
              </p:nvSpPr>
              <p:spPr>
                <a:xfrm>
                  <a:off x="8212184" y="-95794"/>
                  <a:ext cx="4167052" cy="3566160"/>
                </a:xfrm>
                <a:custGeom>
                  <a:avLst/>
                  <a:gdLst>
                    <a:gd name="connsiteX0" fmla="*/ 66171 w 3897085"/>
                    <a:gd name="connsiteY0" fmla="*/ 0 h 3474720"/>
                    <a:gd name="connsiteX1" fmla="*/ 913544 w 3897085"/>
                    <a:gd name="connsiteY1" fmla="*/ 0 h 3474720"/>
                    <a:gd name="connsiteX2" fmla="*/ 941219 w 3897085"/>
                    <a:gd name="connsiteY2" fmla="*/ 50987 h 3474720"/>
                    <a:gd name="connsiteX3" fmla="*/ 979714 w 3897085"/>
                    <a:gd name="connsiteY3" fmla="*/ 241662 h 3474720"/>
                    <a:gd name="connsiteX4" fmla="*/ 941219 w 3897085"/>
                    <a:gd name="connsiteY4" fmla="*/ 432337 h 3474720"/>
                    <a:gd name="connsiteX5" fmla="*/ 940094 w 3897085"/>
                    <a:gd name="connsiteY5" fmla="*/ 434410 h 3474720"/>
                    <a:gd name="connsiteX6" fmla="*/ 973181 w 3897085"/>
                    <a:gd name="connsiteY6" fmla="*/ 431074 h 3474720"/>
                    <a:gd name="connsiteX7" fmla="*/ 1508797 w 3897085"/>
                    <a:gd name="connsiteY7" fmla="*/ 786104 h 3474720"/>
                    <a:gd name="connsiteX8" fmla="*/ 1526368 w 3897085"/>
                    <a:gd name="connsiteY8" fmla="*/ 842708 h 3474720"/>
                    <a:gd name="connsiteX9" fmla="*/ 1579016 w 3897085"/>
                    <a:gd name="connsiteY9" fmla="*/ 799269 h 3474720"/>
                    <a:gd name="connsiteX10" fmla="*/ 2057400 w 3897085"/>
                    <a:gd name="connsiteY10" fmla="*/ 653143 h 3474720"/>
                    <a:gd name="connsiteX11" fmla="*/ 2913018 w 3897085"/>
                    <a:gd name="connsiteY11" fmla="*/ 1508761 h 3474720"/>
                    <a:gd name="connsiteX12" fmla="*/ 2845779 w 3897085"/>
                    <a:gd name="connsiteY12" fmla="*/ 1841806 h 3474720"/>
                    <a:gd name="connsiteX13" fmla="*/ 2789968 w 3897085"/>
                    <a:gd name="connsiteY13" fmla="*/ 1944631 h 3474720"/>
                    <a:gd name="connsiteX14" fmla="*/ 2857646 w 3897085"/>
                    <a:gd name="connsiteY14" fmla="*/ 1965639 h 3474720"/>
                    <a:gd name="connsiteX15" fmla="*/ 3038685 w 3897085"/>
                    <a:gd name="connsiteY15" fmla="*/ 2114721 h 3474720"/>
                    <a:gd name="connsiteX16" fmla="*/ 3070970 w 3897085"/>
                    <a:gd name="connsiteY16" fmla="*/ 2174202 h 3474720"/>
                    <a:gd name="connsiteX17" fmla="*/ 3120278 w 3897085"/>
                    <a:gd name="connsiteY17" fmla="*/ 2114440 h 3474720"/>
                    <a:gd name="connsiteX18" fmla="*/ 3683725 w 3897085"/>
                    <a:gd name="connsiteY18" fmla="*/ 1881052 h 3474720"/>
                    <a:gd name="connsiteX19" fmla="*/ 3844315 w 3897085"/>
                    <a:gd name="connsiteY19" fmla="*/ 1897241 h 3474720"/>
                    <a:gd name="connsiteX20" fmla="*/ 3897085 w 3897085"/>
                    <a:gd name="connsiteY20" fmla="*/ 1910810 h 3474720"/>
                    <a:gd name="connsiteX21" fmla="*/ 3897085 w 3897085"/>
                    <a:gd name="connsiteY21" fmla="*/ 3444963 h 3474720"/>
                    <a:gd name="connsiteX22" fmla="*/ 3844315 w 3897085"/>
                    <a:gd name="connsiteY22" fmla="*/ 3458531 h 3474720"/>
                    <a:gd name="connsiteX23" fmla="*/ 3683725 w 3897085"/>
                    <a:gd name="connsiteY23" fmla="*/ 3474720 h 3474720"/>
                    <a:gd name="connsiteX24" fmla="*/ 2903080 w 3897085"/>
                    <a:gd name="connsiteY24" fmla="*/ 2838476 h 3474720"/>
                    <a:gd name="connsiteX25" fmla="*/ 2889774 w 3897085"/>
                    <a:gd name="connsiteY25" fmla="*/ 2706488 h 3474720"/>
                    <a:gd name="connsiteX26" fmla="*/ 2857646 w 3897085"/>
                    <a:gd name="connsiteY26" fmla="*/ 2723927 h 3474720"/>
                    <a:gd name="connsiteX27" fmla="*/ 2697479 w 3897085"/>
                    <a:gd name="connsiteY27" fmla="*/ 2756263 h 3474720"/>
                    <a:gd name="connsiteX28" fmla="*/ 2285999 w 3897085"/>
                    <a:gd name="connsiteY28" fmla="*/ 2344783 h 3474720"/>
                    <a:gd name="connsiteX29" fmla="*/ 2287265 w 3897085"/>
                    <a:gd name="connsiteY29" fmla="*/ 2332230 h 3474720"/>
                    <a:gd name="connsiteX30" fmla="*/ 2229837 w 3897085"/>
                    <a:gd name="connsiteY30" fmla="*/ 2346996 h 3474720"/>
                    <a:gd name="connsiteX31" fmla="*/ 2057400 w 3897085"/>
                    <a:gd name="connsiteY31" fmla="*/ 2364379 h 3474720"/>
                    <a:gd name="connsiteX32" fmla="*/ 1219165 w 3897085"/>
                    <a:gd name="connsiteY32" fmla="*/ 1681198 h 3474720"/>
                    <a:gd name="connsiteX33" fmla="*/ 1205410 w 3897085"/>
                    <a:gd name="connsiteY33" fmla="*/ 1544751 h 3474720"/>
                    <a:gd name="connsiteX34" fmla="*/ 1199448 w 3897085"/>
                    <a:gd name="connsiteY34" fmla="*/ 1547987 h 3474720"/>
                    <a:gd name="connsiteX35" fmla="*/ 973181 w 3897085"/>
                    <a:gd name="connsiteY35" fmla="*/ 1593668 h 3474720"/>
                    <a:gd name="connsiteX36" fmla="*/ 391884 w 3897085"/>
                    <a:gd name="connsiteY36" fmla="*/ 1012371 h 3474720"/>
                    <a:gd name="connsiteX37" fmla="*/ 437565 w 3897085"/>
                    <a:gd name="connsiteY37" fmla="*/ 786104 h 3474720"/>
                    <a:gd name="connsiteX38" fmla="*/ 468369 w 3897085"/>
                    <a:gd name="connsiteY38" fmla="*/ 729353 h 3474720"/>
                    <a:gd name="connsiteX39" fmla="*/ 391134 w 3897085"/>
                    <a:gd name="connsiteY39" fmla="*/ 721567 h 3474720"/>
                    <a:gd name="connsiteX40" fmla="*/ 0 w 3897085"/>
                    <a:gd name="connsiteY40" fmla="*/ 241662 h 3474720"/>
                    <a:gd name="connsiteX41" fmla="*/ 38496 w 3897085"/>
                    <a:gd name="connsiteY41" fmla="*/ 50987 h 34747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</a:cxnLst>
                  <a:rect l="l" t="t" r="r" b="b"/>
                  <a:pathLst>
                    <a:path w="3897085" h="3474720">
                      <a:moveTo>
                        <a:pt x="66171" y="0"/>
                      </a:moveTo>
                      <a:lnTo>
                        <a:pt x="913544" y="0"/>
                      </a:lnTo>
                      <a:lnTo>
                        <a:pt x="941219" y="50987"/>
                      </a:lnTo>
                      <a:cubicBezTo>
                        <a:pt x="966007" y="109593"/>
                        <a:pt x="979714" y="174027"/>
                        <a:pt x="979714" y="241662"/>
                      </a:cubicBezTo>
                      <a:cubicBezTo>
                        <a:pt x="979714" y="309297"/>
                        <a:pt x="966007" y="373731"/>
                        <a:pt x="941219" y="432337"/>
                      </a:cubicBezTo>
                      <a:lnTo>
                        <a:pt x="940094" y="434410"/>
                      </a:lnTo>
                      <a:lnTo>
                        <a:pt x="973181" y="431074"/>
                      </a:lnTo>
                      <a:cubicBezTo>
                        <a:pt x="1213962" y="431074"/>
                        <a:pt x="1420551" y="577468"/>
                        <a:pt x="1508797" y="786104"/>
                      </a:cubicBezTo>
                      <a:lnTo>
                        <a:pt x="1526368" y="842708"/>
                      </a:lnTo>
                      <a:lnTo>
                        <a:pt x="1579016" y="799269"/>
                      </a:lnTo>
                      <a:cubicBezTo>
                        <a:pt x="1715573" y="707013"/>
                        <a:pt x="1880196" y="653143"/>
                        <a:pt x="2057400" y="653143"/>
                      </a:cubicBezTo>
                      <a:cubicBezTo>
                        <a:pt x="2529945" y="653143"/>
                        <a:pt x="2913018" y="1036216"/>
                        <a:pt x="2913018" y="1508761"/>
                      </a:cubicBezTo>
                      <a:cubicBezTo>
                        <a:pt x="2913018" y="1626897"/>
                        <a:pt x="2889076" y="1739442"/>
                        <a:pt x="2845779" y="1841806"/>
                      </a:cubicBezTo>
                      <a:lnTo>
                        <a:pt x="2789968" y="1944631"/>
                      </a:lnTo>
                      <a:lnTo>
                        <a:pt x="2857646" y="1965639"/>
                      </a:lnTo>
                      <a:cubicBezTo>
                        <a:pt x="2931489" y="1996872"/>
                        <a:pt x="2994317" y="2049048"/>
                        <a:pt x="3038685" y="2114721"/>
                      </a:cubicBezTo>
                      <a:lnTo>
                        <a:pt x="3070970" y="2174202"/>
                      </a:lnTo>
                      <a:lnTo>
                        <a:pt x="3120278" y="2114440"/>
                      </a:lnTo>
                      <a:cubicBezTo>
                        <a:pt x="3264477" y="1970241"/>
                        <a:pt x="3463685" y="1881052"/>
                        <a:pt x="3683725" y="1881052"/>
                      </a:cubicBezTo>
                      <a:cubicBezTo>
                        <a:pt x="3738735" y="1881052"/>
                        <a:pt x="3792443" y="1886626"/>
                        <a:pt x="3844315" y="1897241"/>
                      </a:cubicBezTo>
                      <a:lnTo>
                        <a:pt x="3897085" y="1910810"/>
                      </a:lnTo>
                      <a:lnTo>
                        <a:pt x="3897085" y="3444963"/>
                      </a:lnTo>
                      <a:lnTo>
                        <a:pt x="3844315" y="3458531"/>
                      </a:lnTo>
                      <a:cubicBezTo>
                        <a:pt x="3792443" y="3469146"/>
                        <a:pt x="3738735" y="3474720"/>
                        <a:pt x="3683725" y="3474720"/>
                      </a:cubicBezTo>
                      <a:cubicBezTo>
                        <a:pt x="3298656" y="3474720"/>
                        <a:pt x="2977382" y="3201580"/>
                        <a:pt x="2903080" y="2838476"/>
                      </a:cubicBezTo>
                      <a:lnTo>
                        <a:pt x="2889774" y="2706488"/>
                      </a:lnTo>
                      <a:lnTo>
                        <a:pt x="2857646" y="2723927"/>
                      </a:lnTo>
                      <a:cubicBezTo>
                        <a:pt x="2808417" y="2744749"/>
                        <a:pt x="2754293" y="2756263"/>
                        <a:pt x="2697479" y="2756263"/>
                      </a:cubicBezTo>
                      <a:cubicBezTo>
                        <a:pt x="2470225" y="2756263"/>
                        <a:pt x="2285999" y="2572037"/>
                        <a:pt x="2285999" y="2344783"/>
                      </a:cubicBezTo>
                      <a:lnTo>
                        <a:pt x="2287265" y="2332230"/>
                      </a:lnTo>
                      <a:lnTo>
                        <a:pt x="2229837" y="2346996"/>
                      </a:lnTo>
                      <a:cubicBezTo>
                        <a:pt x="2174138" y="2358394"/>
                        <a:pt x="2116468" y="2364379"/>
                        <a:pt x="2057400" y="2364379"/>
                      </a:cubicBezTo>
                      <a:cubicBezTo>
                        <a:pt x="1643923" y="2364379"/>
                        <a:pt x="1298948" y="2071089"/>
                        <a:pt x="1219165" y="1681198"/>
                      </a:cubicBezTo>
                      <a:lnTo>
                        <a:pt x="1205410" y="1544751"/>
                      </a:lnTo>
                      <a:lnTo>
                        <a:pt x="1199448" y="1547987"/>
                      </a:lnTo>
                      <a:cubicBezTo>
                        <a:pt x="1129903" y="1577402"/>
                        <a:pt x="1053441" y="1593668"/>
                        <a:pt x="973181" y="1593668"/>
                      </a:cubicBezTo>
                      <a:cubicBezTo>
                        <a:pt x="652140" y="1593668"/>
                        <a:pt x="391884" y="1333412"/>
                        <a:pt x="391884" y="1012371"/>
                      </a:cubicBezTo>
                      <a:cubicBezTo>
                        <a:pt x="391884" y="932111"/>
                        <a:pt x="408150" y="855650"/>
                        <a:pt x="437565" y="786104"/>
                      </a:cubicBezTo>
                      <a:lnTo>
                        <a:pt x="468369" y="729353"/>
                      </a:lnTo>
                      <a:lnTo>
                        <a:pt x="391134" y="721567"/>
                      </a:lnTo>
                      <a:cubicBezTo>
                        <a:pt x="167914" y="675890"/>
                        <a:pt x="0" y="478385"/>
                        <a:pt x="0" y="241662"/>
                      </a:cubicBezTo>
                      <a:cubicBezTo>
                        <a:pt x="0" y="174027"/>
                        <a:pt x="13708" y="109593"/>
                        <a:pt x="38496" y="50987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>
                  <a:outerShdw blurRad="165100" dist="88900" algn="l" rotWithShape="0">
                    <a:prstClr val="black">
                      <a:alpha val="19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8" name="任意多边形 96">
                  <a:extLst>
                    <a:ext uri="{FF2B5EF4-FFF2-40B4-BE49-F238E27FC236}">
                      <a16:creationId xmlns:a16="http://schemas.microsoft.com/office/drawing/2014/main" id="{15376E09-02FB-4E41-9228-09049D00A9CB}"/>
                    </a:ext>
                  </a:extLst>
                </p:cNvPr>
                <p:cNvSpPr/>
                <p:nvPr/>
              </p:nvSpPr>
              <p:spPr>
                <a:xfrm>
                  <a:off x="8203475" y="-91440"/>
                  <a:ext cx="4167052" cy="3566160"/>
                </a:xfrm>
                <a:custGeom>
                  <a:avLst/>
                  <a:gdLst>
                    <a:gd name="connsiteX0" fmla="*/ 66171 w 3897085"/>
                    <a:gd name="connsiteY0" fmla="*/ 0 h 3474720"/>
                    <a:gd name="connsiteX1" fmla="*/ 913544 w 3897085"/>
                    <a:gd name="connsiteY1" fmla="*/ 0 h 3474720"/>
                    <a:gd name="connsiteX2" fmla="*/ 941219 w 3897085"/>
                    <a:gd name="connsiteY2" fmla="*/ 50987 h 3474720"/>
                    <a:gd name="connsiteX3" fmla="*/ 979714 w 3897085"/>
                    <a:gd name="connsiteY3" fmla="*/ 241662 h 3474720"/>
                    <a:gd name="connsiteX4" fmla="*/ 941219 w 3897085"/>
                    <a:gd name="connsiteY4" fmla="*/ 432337 h 3474720"/>
                    <a:gd name="connsiteX5" fmla="*/ 940094 w 3897085"/>
                    <a:gd name="connsiteY5" fmla="*/ 434410 h 3474720"/>
                    <a:gd name="connsiteX6" fmla="*/ 973181 w 3897085"/>
                    <a:gd name="connsiteY6" fmla="*/ 431074 h 3474720"/>
                    <a:gd name="connsiteX7" fmla="*/ 1508797 w 3897085"/>
                    <a:gd name="connsiteY7" fmla="*/ 786104 h 3474720"/>
                    <a:gd name="connsiteX8" fmla="*/ 1526368 w 3897085"/>
                    <a:gd name="connsiteY8" fmla="*/ 842708 h 3474720"/>
                    <a:gd name="connsiteX9" fmla="*/ 1579016 w 3897085"/>
                    <a:gd name="connsiteY9" fmla="*/ 799269 h 3474720"/>
                    <a:gd name="connsiteX10" fmla="*/ 2057400 w 3897085"/>
                    <a:gd name="connsiteY10" fmla="*/ 653143 h 3474720"/>
                    <a:gd name="connsiteX11" fmla="*/ 2913018 w 3897085"/>
                    <a:gd name="connsiteY11" fmla="*/ 1508761 h 3474720"/>
                    <a:gd name="connsiteX12" fmla="*/ 2845779 w 3897085"/>
                    <a:gd name="connsiteY12" fmla="*/ 1841806 h 3474720"/>
                    <a:gd name="connsiteX13" fmla="*/ 2789968 w 3897085"/>
                    <a:gd name="connsiteY13" fmla="*/ 1944631 h 3474720"/>
                    <a:gd name="connsiteX14" fmla="*/ 2857646 w 3897085"/>
                    <a:gd name="connsiteY14" fmla="*/ 1965639 h 3474720"/>
                    <a:gd name="connsiteX15" fmla="*/ 3038685 w 3897085"/>
                    <a:gd name="connsiteY15" fmla="*/ 2114721 h 3474720"/>
                    <a:gd name="connsiteX16" fmla="*/ 3070970 w 3897085"/>
                    <a:gd name="connsiteY16" fmla="*/ 2174202 h 3474720"/>
                    <a:gd name="connsiteX17" fmla="*/ 3120278 w 3897085"/>
                    <a:gd name="connsiteY17" fmla="*/ 2114440 h 3474720"/>
                    <a:gd name="connsiteX18" fmla="*/ 3683725 w 3897085"/>
                    <a:gd name="connsiteY18" fmla="*/ 1881052 h 3474720"/>
                    <a:gd name="connsiteX19" fmla="*/ 3844315 w 3897085"/>
                    <a:gd name="connsiteY19" fmla="*/ 1897241 h 3474720"/>
                    <a:gd name="connsiteX20" fmla="*/ 3897085 w 3897085"/>
                    <a:gd name="connsiteY20" fmla="*/ 1910810 h 3474720"/>
                    <a:gd name="connsiteX21" fmla="*/ 3897085 w 3897085"/>
                    <a:gd name="connsiteY21" fmla="*/ 3444963 h 3474720"/>
                    <a:gd name="connsiteX22" fmla="*/ 3844315 w 3897085"/>
                    <a:gd name="connsiteY22" fmla="*/ 3458531 h 3474720"/>
                    <a:gd name="connsiteX23" fmla="*/ 3683725 w 3897085"/>
                    <a:gd name="connsiteY23" fmla="*/ 3474720 h 3474720"/>
                    <a:gd name="connsiteX24" fmla="*/ 2903080 w 3897085"/>
                    <a:gd name="connsiteY24" fmla="*/ 2838476 h 3474720"/>
                    <a:gd name="connsiteX25" fmla="*/ 2889774 w 3897085"/>
                    <a:gd name="connsiteY25" fmla="*/ 2706488 h 3474720"/>
                    <a:gd name="connsiteX26" fmla="*/ 2857646 w 3897085"/>
                    <a:gd name="connsiteY26" fmla="*/ 2723927 h 3474720"/>
                    <a:gd name="connsiteX27" fmla="*/ 2697479 w 3897085"/>
                    <a:gd name="connsiteY27" fmla="*/ 2756263 h 3474720"/>
                    <a:gd name="connsiteX28" fmla="*/ 2285999 w 3897085"/>
                    <a:gd name="connsiteY28" fmla="*/ 2344783 h 3474720"/>
                    <a:gd name="connsiteX29" fmla="*/ 2287265 w 3897085"/>
                    <a:gd name="connsiteY29" fmla="*/ 2332230 h 3474720"/>
                    <a:gd name="connsiteX30" fmla="*/ 2229837 w 3897085"/>
                    <a:gd name="connsiteY30" fmla="*/ 2346996 h 3474720"/>
                    <a:gd name="connsiteX31" fmla="*/ 2057400 w 3897085"/>
                    <a:gd name="connsiteY31" fmla="*/ 2364379 h 3474720"/>
                    <a:gd name="connsiteX32" fmla="*/ 1219165 w 3897085"/>
                    <a:gd name="connsiteY32" fmla="*/ 1681198 h 3474720"/>
                    <a:gd name="connsiteX33" fmla="*/ 1205410 w 3897085"/>
                    <a:gd name="connsiteY33" fmla="*/ 1544751 h 3474720"/>
                    <a:gd name="connsiteX34" fmla="*/ 1199448 w 3897085"/>
                    <a:gd name="connsiteY34" fmla="*/ 1547987 h 3474720"/>
                    <a:gd name="connsiteX35" fmla="*/ 973181 w 3897085"/>
                    <a:gd name="connsiteY35" fmla="*/ 1593668 h 3474720"/>
                    <a:gd name="connsiteX36" fmla="*/ 391884 w 3897085"/>
                    <a:gd name="connsiteY36" fmla="*/ 1012371 h 3474720"/>
                    <a:gd name="connsiteX37" fmla="*/ 437565 w 3897085"/>
                    <a:gd name="connsiteY37" fmla="*/ 786104 h 3474720"/>
                    <a:gd name="connsiteX38" fmla="*/ 468369 w 3897085"/>
                    <a:gd name="connsiteY38" fmla="*/ 729353 h 3474720"/>
                    <a:gd name="connsiteX39" fmla="*/ 391134 w 3897085"/>
                    <a:gd name="connsiteY39" fmla="*/ 721567 h 3474720"/>
                    <a:gd name="connsiteX40" fmla="*/ 0 w 3897085"/>
                    <a:gd name="connsiteY40" fmla="*/ 241662 h 3474720"/>
                    <a:gd name="connsiteX41" fmla="*/ 38496 w 3897085"/>
                    <a:gd name="connsiteY41" fmla="*/ 50987 h 34747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</a:cxnLst>
                  <a:rect l="l" t="t" r="r" b="b"/>
                  <a:pathLst>
                    <a:path w="3897085" h="3474720">
                      <a:moveTo>
                        <a:pt x="66171" y="0"/>
                      </a:moveTo>
                      <a:lnTo>
                        <a:pt x="913544" y="0"/>
                      </a:lnTo>
                      <a:lnTo>
                        <a:pt x="941219" y="50987"/>
                      </a:lnTo>
                      <a:cubicBezTo>
                        <a:pt x="966007" y="109593"/>
                        <a:pt x="979714" y="174027"/>
                        <a:pt x="979714" y="241662"/>
                      </a:cubicBezTo>
                      <a:cubicBezTo>
                        <a:pt x="979714" y="309297"/>
                        <a:pt x="966007" y="373731"/>
                        <a:pt x="941219" y="432337"/>
                      </a:cubicBezTo>
                      <a:lnTo>
                        <a:pt x="940094" y="434410"/>
                      </a:lnTo>
                      <a:lnTo>
                        <a:pt x="973181" y="431074"/>
                      </a:lnTo>
                      <a:cubicBezTo>
                        <a:pt x="1213962" y="431074"/>
                        <a:pt x="1420551" y="577468"/>
                        <a:pt x="1508797" y="786104"/>
                      </a:cubicBezTo>
                      <a:lnTo>
                        <a:pt x="1526368" y="842708"/>
                      </a:lnTo>
                      <a:lnTo>
                        <a:pt x="1579016" y="799269"/>
                      </a:lnTo>
                      <a:cubicBezTo>
                        <a:pt x="1715573" y="707013"/>
                        <a:pt x="1880196" y="653143"/>
                        <a:pt x="2057400" y="653143"/>
                      </a:cubicBezTo>
                      <a:cubicBezTo>
                        <a:pt x="2529945" y="653143"/>
                        <a:pt x="2913018" y="1036216"/>
                        <a:pt x="2913018" y="1508761"/>
                      </a:cubicBezTo>
                      <a:cubicBezTo>
                        <a:pt x="2913018" y="1626897"/>
                        <a:pt x="2889076" y="1739442"/>
                        <a:pt x="2845779" y="1841806"/>
                      </a:cubicBezTo>
                      <a:lnTo>
                        <a:pt x="2789968" y="1944631"/>
                      </a:lnTo>
                      <a:lnTo>
                        <a:pt x="2857646" y="1965639"/>
                      </a:lnTo>
                      <a:cubicBezTo>
                        <a:pt x="2931489" y="1996872"/>
                        <a:pt x="2994317" y="2049048"/>
                        <a:pt x="3038685" y="2114721"/>
                      </a:cubicBezTo>
                      <a:lnTo>
                        <a:pt x="3070970" y="2174202"/>
                      </a:lnTo>
                      <a:lnTo>
                        <a:pt x="3120278" y="2114440"/>
                      </a:lnTo>
                      <a:cubicBezTo>
                        <a:pt x="3264477" y="1970241"/>
                        <a:pt x="3463685" y="1881052"/>
                        <a:pt x="3683725" y="1881052"/>
                      </a:cubicBezTo>
                      <a:cubicBezTo>
                        <a:pt x="3738735" y="1881052"/>
                        <a:pt x="3792443" y="1886626"/>
                        <a:pt x="3844315" y="1897241"/>
                      </a:cubicBezTo>
                      <a:lnTo>
                        <a:pt x="3897085" y="1910810"/>
                      </a:lnTo>
                      <a:lnTo>
                        <a:pt x="3897085" y="3444963"/>
                      </a:lnTo>
                      <a:lnTo>
                        <a:pt x="3844315" y="3458531"/>
                      </a:lnTo>
                      <a:cubicBezTo>
                        <a:pt x="3792443" y="3469146"/>
                        <a:pt x="3738735" y="3474720"/>
                        <a:pt x="3683725" y="3474720"/>
                      </a:cubicBezTo>
                      <a:cubicBezTo>
                        <a:pt x="3298656" y="3474720"/>
                        <a:pt x="2977382" y="3201580"/>
                        <a:pt x="2903080" y="2838476"/>
                      </a:cubicBezTo>
                      <a:lnTo>
                        <a:pt x="2889774" y="2706488"/>
                      </a:lnTo>
                      <a:lnTo>
                        <a:pt x="2857646" y="2723927"/>
                      </a:lnTo>
                      <a:cubicBezTo>
                        <a:pt x="2808417" y="2744749"/>
                        <a:pt x="2754293" y="2756263"/>
                        <a:pt x="2697479" y="2756263"/>
                      </a:cubicBezTo>
                      <a:cubicBezTo>
                        <a:pt x="2470225" y="2756263"/>
                        <a:pt x="2285999" y="2572037"/>
                        <a:pt x="2285999" y="2344783"/>
                      </a:cubicBezTo>
                      <a:lnTo>
                        <a:pt x="2287265" y="2332230"/>
                      </a:lnTo>
                      <a:lnTo>
                        <a:pt x="2229837" y="2346996"/>
                      </a:lnTo>
                      <a:cubicBezTo>
                        <a:pt x="2174138" y="2358394"/>
                        <a:pt x="2116468" y="2364379"/>
                        <a:pt x="2057400" y="2364379"/>
                      </a:cubicBezTo>
                      <a:cubicBezTo>
                        <a:pt x="1643923" y="2364379"/>
                        <a:pt x="1298948" y="2071089"/>
                        <a:pt x="1219165" y="1681198"/>
                      </a:cubicBezTo>
                      <a:lnTo>
                        <a:pt x="1205410" y="1544751"/>
                      </a:lnTo>
                      <a:lnTo>
                        <a:pt x="1199448" y="1547987"/>
                      </a:lnTo>
                      <a:cubicBezTo>
                        <a:pt x="1129903" y="1577402"/>
                        <a:pt x="1053441" y="1593668"/>
                        <a:pt x="973181" y="1593668"/>
                      </a:cubicBezTo>
                      <a:cubicBezTo>
                        <a:pt x="652140" y="1593668"/>
                        <a:pt x="391884" y="1333412"/>
                        <a:pt x="391884" y="1012371"/>
                      </a:cubicBezTo>
                      <a:cubicBezTo>
                        <a:pt x="391884" y="932111"/>
                        <a:pt x="408150" y="855650"/>
                        <a:pt x="437565" y="786104"/>
                      </a:cubicBezTo>
                      <a:lnTo>
                        <a:pt x="468369" y="729353"/>
                      </a:lnTo>
                      <a:lnTo>
                        <a:pt x="391134" y="721567"/>
                      </a:lnTo>
                      <a:cubicBezTo>
                        <a:pt x="167914" y="675890"/>
                        <a:pt x="0" y="478385"/>
                        <a:pt x="0" y="241662"/>
                      </a:cubicBezTo>
                      <a:cubicBezTo>
                        <a:pt x="0" y="174027"/>
                        <a:pt x="13708" y="109593"/>
                        <a:pt x="38496" y="50987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>
                  <a:innerShdw blurRad="444500" dist="50800" dir="18900000">
                    <a:srgbClr val="91F0FD">
                      <a:alpha val="50000"/>
                    </a:srgb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15" name="任意多边形 93">
                <a:extLst>
                  <a:ext uri="{FF2B5EF4-FFF2-40B4-BE49-F238E27FC236}">
                    <a16:creationId xmlns:a16="http://schemas.microsoft.com/office/drawing/2014/main" id="{25D4C7D0-B6DD-F545-B646-6977B174B0DC}"/>
                  </a:ext>
                </a:extLst>
              </p:cNvPr>
              <p:cNvSpPr/>
              <p:nvPr/>
            </p:nvSpPr>
            <p:spPr>
              <a:xfrm>
                <a:off x="7628709" y="-1"/>
                <a:ext cx="4563291" cy="4389119"/>
              </a:xfrm>
              <a:custGeom>
                <a:avLst/>
                <a:gdLst>
                  <a:gd name="connsiteX0" fmla="*/ 0 w 4563291"/>
                  <a:gd name="connsiteY0" fmla="*/ 0 h 4389119"/>
                  <a:gd name="connsiteX1" fmla="*/ 1195147 w 4563291"/>
                  <a:gd name="connsiteY1" fmla="*/ 0 h 4389119"/>
                  <a:gd name="connsiteX2" fmla="*/ 1195147 w 4563291"/>
                  <a:gd name="connsiteY2" fmla="*/ 1271847 h 4389119"/>
                  <a:gd name="connsiteX3" fmla="*/ 2160923 w 4563291"/>
                  <a:gd name="connsiteY3" fmla="*/ 1271847 h 4389119"/>
                  <a:gd name="connsiteX4" fmla="*/ 2160923 w 4563291"/>
                  <a:gd name="connsiteY4" fmla="*/ 1724298 h 4389119"/>
                  <a:gd name="connsiteX5" fmla="*/ 2586445 w 4563291"/>
                  <a:gd name="connsiteY5" fmla="*/ 1724298 h 4389119"/>
                  <a:gd name="connsiteX6" fmla="*/ 2586445 w 4563291"/>
                  <a:gd name="connsiteY6" fmla="*/ 2169621 h 4389119"/>
                  <a:gd name="connsiteX7" fmla="*/ 3078410 w 4563291"/>
                  <a:gd name="connsiteY7" fmla="*/ 2169621 h 4389119"/>
                  <a:gd name="connsiteX8" fmla="*/ 3078410 w 4563291"/>
                  <a:gd name="connsiteY8" fmla="*/ 2508070 h 4389119"/>
                  <a:gd name="connsiteX9" fmla="*/ 3866605 w 4563291"/>
                  <a:gd name="connsiteY9" fmla="*/ 2508070 h 4389119"/>
                  <a:gd name="connsiteX10" fmla="*/ 3866605 w 4563291"/>
                  <a:gd name="connsiteY10" fmla="*/ 2743200 h 4389119"/>
                  <a:gd name="connsiteX11" fmla="*/ 4563291 w 4563291"/>
                  <a:gd name="connsiteY11" fmla="*/ 2743200 h 4389119"/>
                  <a:gd name="connsiteX12" fmla="*/ 4563291 w 4563291"/>
                  <a:gd name="connsiteY12" fmla="*/ 4389119 h 4389119"/>
                  <a:gd name="connsiteX13" fmla="*/ 2595523 w 4563291"/>
                  <a:gd name="connsiteY13" fmla="*/ 4389119 h 4389119"/>
                  <a:gd name="connsiteX14" fmla="*/ 2595523 w 4563291"/>
                  <a:gd name="connsiteY14" fmla="*/ 3366654 h 4389119"/>
                  <a:gd name="connsiteX15" fmla="*/ 1690108 w 4563291"/>
                  <a:gd name="connsiteY15" fmla="*/ 3366654 h 4389119"/>
                  <a:gd name="connsiteX16" fmla="*/ 1690108 w 4563291"/>
                  <a:gd name="connsiteY16" fmla="*/ 2867890 h 4389119"/>
                  <a:gd name="connsiteX17" fmla="*/ 639826 w 4563291"/>
                  <a:gd name="connsiteY17" fmla="*/ 2867890 h 4389119"/>
                  <a:gd name="connsiteX18" fmla="*/ 639826 w 4563291"/>
                  <a:gd name="connsiteY18" fmla="*/ 2019992 h 4389119"/>
                  <a:gd name="connsiteX19" fmla="*/ 0 w 4563291"/>
                  <a:gd name="connsiteY19" fmla="*/ 2019992 h 43891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4563291" h="4389119">
                    <a:moveTo>
                      <a:pt x="0" y="0"/>
                    </a:moveTo>
                    <a:lnTo>
                      <a:pt x="1195147" y="0"/>
                    </a:lnTo>
                    <a:lnTo>
                      <a:pt x="1195147" y="1271847"/>
                    </a:lnTo>
                    <a:lnTo>
                      <a:pt x="2160923" y="1271847"/>
                    </a:lnTo>
                    <a:lnTo>
                      <a:pt x="2160923" y="1724298"/>
                    </a:lnTo>
                    <a:lnTo>
                      <a:pt x="2586445" y="1724298"/>
                    </a:lnTo>
                    <a:lnTo>
                      <a:pt x="2586445" y="2169621"/>
                    </a:lnTo>
                    <a:lnTo>
                      <a:pt x="3078410" y="2169621"/>
                    </a:lnTo>
                    <a:lnTo>
                      <a:pt x="3078410" y="2508070"/>
                    </a:lnTo>
                    <a:lnTo>
                      <a:pt x="3866605" y="2508070"/>
                    </a:lnTo>
                    <a:lnTo>
                      <a:pt x="3866605" y="2743200"/>
                    </a:lnTo>
                    <a:lnTo>
                      <a:pt x="4563291" y="2743200"/>
                    </a:lnTo>
                    <a:lnTo>
                      <a:pt x="4563291" y="4389119"/>
                    </a:lnTo>
                    <a:lnTo>
                      <a:pt x="2595523" y="4389119"/>
                    </a:lnTo>
                    <a:lnTo>
                      <a:pt x="2595523" y="3366654"/>
                    </a:lnTo>
                    <a:lnTo>
                      <a:pt x="1690108" y="3366654"/>
                    </a:lnTo>
                    <a:lnTo>
                      <a:pt x="1690108" y="2867890"/>
                    </a:lnTo>
                    <a:lnTo>
                      <a:pt x="639826" y="2867890"/>
                    </a:lnTo>
                    <a:lnTo>
                      <a:pt x="639826" y="2019992"/>
                    </a:lnTo>
                    <a:lnTo>
                      <a:pt x="0" y="2019992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pic>
          <p:nvPicPr>
            <p:cNvPr id="12" name="图片 90">
              <a:extLst>
                <a:ext uri="{FF2B5EF4-FFF2-40B4-BE49-F238E27FC236}">
                  <a16:creationId xmlns:a16="http://schemas.microsoft.com/office/drawing/2014/main" id="{AD159AE8-B8C1-0C43-9CCB-8929BD7C92D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447" t="36684" r="58009" b="33815"/>
            <a:stretch/>
          </p:blipFill>
          <p:spPr>
            <a:xfrm rot="19359801">
              <a:off x="11417829" y="883063"/>
              <a:ext cx="580572" cy="834573"/>
            </a:xfrm>
            <a:prstGeom prst="rect">
              <a:avLst/>
            </a:prstGeom>
          </p:spPr>
        </p:pic>
        <p:pic>
          <p:nvPicPr>
            <p:cNvPr id="13" name="图片 91">
              <a:extLst>
                <a:ext uri="{FF2B5EF4-FFF2-40B4-BE49-F238E27FC236}">
                  <a16:creationId xmlns:a16="http://schemas.microsoft.com/office/drawing/2014/main" id="{C21BC841-F8B6-4946-B450-144B9441B76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585" t="46432" r="65656" b="32019"/>
            <a:stretch/>
          </p:blipFill>
          <p:spPr>
            <a:xfrm rot="306661" flipH="1">
              <a:off x="10581726" y="130097"/>
              <a:ext cx="661782" cy="427613"/>
            </a:xfrm>
            <a:prstGeom prst="rect">
              <a:avLst/>
            </a:prstGeom>
          </p:spPr>
        </p:pic>
      </p:grpSp>
      <p:grpSp>
        <p:nvGrpSpPr>
          <p:cNvPr id="19" name="组合 23">
            <a:extLst>
              <a:ext uri="{FF2B5EF4-FFF2-40B4-BE49-F238E27FC236}">
                <a16:creationId xmlns:a16="http://schemas.microsoft.com/office/drawing/2014/main" id="{03650617-56F1-B547-9D72-1DCB7B4A8C41}"/>
              </a:ext>
            </a:extLst>
          </p:cNvPr>
          <p:cNvGrpSpPr/>
          <p:nvPr/>
        </p:nvGrpSpPr>
        <p:grpSpPr>
          <a:xfrm rot="19492581">
            <a:off x="-166078" y="917594"/>
            <a:ext cx="4163262" cy="2023900"/>
            <a:chOff x="7146754" y="-991987"/>
            <a:chExt cx="3755165" cy="1569568"/>
          </a:xfrm>
        </p:grpSpPr>
        <p:sp>
          <p:nvSpPr>
            <p:cNvPr id="20" name="任意多边形 24">
              <a:extLst>
                <a:ext uri="{FF2B5EF4-FFF2-40B4-BE49-F238E27FC236}">
                  <a16:creationId xmlns:a16="http://schemas.microsoft.com/office/drawing/2014/main" id="{449AA810-97CF-F343-B9B7-A7E25164CEF4}"/>
                </a:ext>
              </a:extLst>
            </p:cNvPr>
            <p:cNvSpPr/>
            <p:nvPr/>
          </p:nvSpPr>
          <p:spPr>
            <a:xfrm flipH="1" flipV="1">
              <a:off x="7146754" y="-991987"/>
              <a:ext cx="3755165" cy="1569568"/>
            </a:xfrm>
            <a:custGeom>
              <a:avLst/>
              <a:gdLst>
                <a:gd name="connsiteX0" fmla="*/ 3200400 w 3200400"/>
                <a:gd name="connsiteY0" fmla="*/ 991983 h 991983"/>
                <a:gd name="connsiteX1" fmla="*/ 0 w 3200400"/>
                <a:gd name="connsiteY1" fmla="*/ 991983 h 991983"/>
                <a:gd name="connsiteX2" fmla="*/ 0 w 3200400"/>
                <a:gd name="connsiteY2" fmla="*/ 221962 h 991983"/>
                <a:gd name="connsiteX3" fmla="*/ 1465446 w 3200400"/>
                <a:gd name="connsiteY3" fmla="*/ 221962 h 991983"/>
                <a:gd name="connsiteX4" fmla="*/ 1594184 w 3200400"/>
                <a:gd name="connsiteY4" fmla="*/ 0 h 991983"/>
                <a:gd name="connsiteX5" fmla="*/ 1722922 w 3200400"/>
                <a:gd name="connsiteY5" fmla="*/ 221962 h 991983"/>
                <a:gd name="connsiteX6" fmla="*/ 3200400 w 3200400"/>
                <a:gd name="connsiteY6" fmla="*/ 221962 h 991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200400" h="991983">
                  <a:moveTo>
                    <a:pt x="3200400" y="991983"/>
                  </a:moveTo>
                  <a:lnTo>
                    <a:pt x="0" y="991983"/>
                  </a:lnTo>
                  <a:lnTo>
                    <a:pt x="0" y="221962"/>
                  </a:lnTo>
                  <a:lnTo>
                    <a:pt x="1465446" y="221962"/>
                  </a:lnTo>
                  <a:lnTo>
                    <a:pt x="1594184" y="0"/>
                  </a:lnTo>
                  <a:lnTo>
                    <a:pt x="1722922" y="221962"/>
                  </a:lnTo>
                  <a:lnTo>
                    <a:pt x="3200400" y="221962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n>
                  <a:solidFill>
                    <a:srgbClr val="18B4C9"/>
                  </a:solidFill>
                </a:ln>
              </a:endParaRPr>
            </a:p>
          </p:txBody>
        </p:sp>
        <p:sp>
          <p:nvSpPr>
            <p:cNvPr id="21" name="TextBox 1">
              <a:extLst>
                <a:ext uri="{FF2B5EF4-FFF2-40B4-BE49-F238E27FC236}">
                  <a16:creationId xmlns:a16="http://schemas.microsoft.com/office/drawing/2014/main" id="{FD84A8E0-814F-974A-B9DD-C75C5DD6014B}"/>
                </a:ext>
              </a:extLst>
            </p:cNvPr>
            <p:cNvSpPr txBox="1"/>
            <p:nvPr/>
          </p:nvSpPr>
          <p:spPr>
            <a:xfrm rot="21095305">
              <a:off x="7354703" y="-484902"/>
              <a:ext cx="3372061" cy="8592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altLang="zh-CN" sz="6600" b="1" dirty="0">
                  <a:solidFill>
                    <a:srgbClr val="18B4C9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Vận dụng</a:t>
              </a:r>
              <a:endParaRPr lang="zh-CN" altLang="en-US" sz="4400" dirty="0">
                <a:solidFill>
                  <a:srgbClr val="18B4C9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3" name="矩形 6">
            <a:extLst>
              <a:ext uri="{FF2B5EF4-FFF2-40B4-BE49-F238E27FC236}">
                <a16:creationId xmlns:a16="http://schemas.microsoft.com/office/drawing/2014/main" id="{30CC96A7-49EF-334C-9ADE-529A8F5B8C42}"/>
              </a:ext>
            </a:extLst>
          </p:cNvPr>
          <p:cNvSpPr/>
          <p:nvPr/>
        </p:nvSpPr>
        <p:spPr>
          <a:xfrm>
            <a:off x="411579" y="5224984"/>
            <a:ext cx="184537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vi-VN" altLang="zh-CN" sz="4400" b="1" dirty="0">
                <a:solidFill>
                  <a:srgbClr val="00206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H</a:t>
            </a:r>
            <a:r>
              <a:rPr lang="vi-VN" altLang="zh-CN" sz="4400" b="1" baseline="-25000" dirty="0">
                <a:solidFill>
                  <a:srgbClr val="00206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2</a:t>
            </a:r>
            <a:r>
              <a:rPr lang="vi-VN" altLang="zh-CN" sz="4400" b="1" dirty="0">
                <a:solidFill>
                  <a:srgbClr val="00206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CO</a:t>
            </a:r>
            <a:r>
              <a:rPr lang="vi-VN" altLang="zh-CN" sz="4400" b="1" baseline="-25000" dirty="0">
                <a:solidFill>
                  <a:srgbClr val="00206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3</a:t>
            </a:r>
            <a:endParaRPr lang="zh-CN" altLang="en-US" sz="4400" b="1" baseline="-25000" dirty="0">
              <a:solidFill>
                <a:srgbClr val="002060"/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  <p:sp>
        <p:nvSpPr>
          <p:cNvPr id="24" name="矩形 6">
            <a:extLst>
              <a:ext uri="{FF2B5EF4-FFF2-40B4-BE49-F238E27FC236}">
                <a16:creationId xmlns:a16="http://schemas.microsoft.com/office/drawing/2014/main" id="{3DE6918B-8094-814C-A943-F7A0415DA396}"/>
              </a:ext>
            </a:extLst>
          </p:cNvPr>
          <p:cNvSpPr/>
          <p:nvPr/>
        </p:nvSpPr>
        <p:spPr>
          <a:xfrm>
            <a:off x="1865813" y="3812632"/>
            <a:ext cx="178286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vi-VN" altLang="zh-CN" sz="4400" b="1" dirty="0">
                <a:solidFill>
                  <a:srgbClr val="00206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H</a:t>
            </a:r>
            <a:r>
              <a:rPr lang="vi-VN" altLang="zh-CN" sz="4400" b="1" baseline="-25000" dirty="0">
                <a:solidFill>
                  <a:srgbClr val="00206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3</a:t>
            </a:r>
            <a:r>
              <a:rPr lang="vi-VN" altLang="zh-CN" sz="4400" b="1" dirty="0">
                <a:solidFill>
                  <a:srgbClr val="00206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PO</a:t>
            </a:r>
            <a:r>
              <a:rPr lang="vi-VN" altLang="zh-CN" sz="4400" b="1" baseline="-25000" dirty="0">
                <a:solidFill>
                  <a:srgbClr val="00206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4</a:t>
            </a:r>
            <a:endParaRPr lang="zh-CN" altLang="en-US" sz="4400" b="1" baseline="-25000" dirty="0">
              <a:solidFill>
                <a:srgbClr val="002060"/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  <p:sp>
        <p:nvSpPr>
          <p:cNvPr id="25" name="矩形 6">
            <a:extLst>
              <a:ext uri="{FF2B5EF4-FFF2-40B4-BE49-F238E27FC236}">
                <a16:creationId xmlns:a16="http://schemas.microsoft.com/office/drawing/2014/main" id="{611FB966-3E6E-DC4C-A091-9E5F3B21EDAA}"/>
              </a:ext>
            </a:extLst>
          </p:cNvPr>
          <p:cNvSpPr/>
          <p:nvPr/>
        </p:nvSpPr>
        <p:spPr>
          <a:xfrm>
            <a:off x="3341606" y="2442514"/>
            <a:ext cx="165782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vi-VN" altLang="zh-CN" sz="4400" b="1" dirty="0">
                <a:solidFill>
                  <a:srgbClr val="00206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HNO</a:t>
            </a:r>
            <a:r>
              <a:rPr lang="vi-VN" altLang="zh-CN" sz="4400" b="1" baseline="-25000" dirty="0">
                <a:solidFill>
                  <a:srgbClr val="00206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3</a:t>
            </a:r>
            <a:endParaRPr lang="zh-CN" altLang="en-US" sz="4400" b="1" baseline="-25000" dirty="0">
              <a:solidFill>
                <a:srgbClr val="002060"/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  <p:sp>
        <p:nvSpPr>
          <p:cNvPr id="26" name="矩形 6">
            <a:extLst>
              <a:ext uri="{FF2B5EF4-FFF2-40B4-BE49-F238E27FC236}">
                <a16:creationId xmlns:a16="http://schemas.microsoft.com/office/drawing/2014/main" id="{7A39F883-4BCD-F248-BE98-9F4D4EAC044F}"/>
              </a:ext>
            </a:extLst>
          </p:cNvPr>
          <p:cNvSpPr/>
          <p:nvPr/>
        </p:nvSpPr>
        <p:spPr>
          <a:xfrm>
            <a:off x="4912182" y="1254959"/>
            <a:ext cx="150233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vi-VN" altLang="zh-CN" sz="4400" b="1" dirty="0">
                <a:solidFill>
                  <a:srgbClr val="00206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HOH</a:t>
            </a:r>
            <a:endParaRPr lang="zh-CN" altLang="en-US" sz="4400" b="1" baseline="-25000" dirty="0">
              <a:solidFill>
                <a:srgbClr val="002060"/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  <p:sp>
        <p:nvSpPr>
          <p:cNvPr id="27" name="TextBox 3">
            <a:extLst>
              <a:ext uri="{FF2B5EF4-FFF2-40B4-BE49-F238E27FC236}">
                <a16:creationId xmlns:a16="http://schemas.microsoft.com/office/drawing/2014/main" id="{4C67D162-F9CD-3041-91E2-4F4BAEA340C3}"/>
              </a:ext>
            </a:extLst>
          </p:cNvPr>
          <p:cNvSpPr txBox="1"/>
          <p:nvPr/>
        </p:nvSpPr>
        <p:spPr>
          <a:xfrm>
            <a:off x="7800200" y="1233171"/>
            <a:ext cx="276870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altLang="zh-CN" sz="4400" b="1" dirty="0">
                <a:solidFill>
                  <a:srgbClr val="19B4C9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OH</a:t>
            </a:r>
            <a:r>
              <a:rPr lang="vi-VN" altLang="zh-CN" sz="4000" b="1" dirty="0">
                <a:solidFill>
                  <a:srgbClr val="19B4C9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</a:t>
            </a:r>
            <a:r>
              <a:rPr lang="vi-VN" altLang="zh-CN" sz="3200" b="1" dirty="0">
                <a:solidFill>
                  <a:srgbClr val="19B4C9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hoá trị </a:t>
            </a:r>
            <a:r>
              <a:rPr lang="vi-VN" altLang="zh-CN" sz="4400" b="1" dirty="0">
                <a:solidFill>
                  <a:srgbClr val="19B4C9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I</a:t>
            </a:r>
            <a:endParaRPr lang="zh-CN" altLang="en-US" sz="4000" b="1" dirty="0">
              <a:solidFill>
                <a:srgbClr val="19B4C9"/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  <p:sp>
        <p:nvSpPr>
          <p:cNvPr id="28" name="TextBox 3">
            <a:extLst>
              <a:ext uri="{FF2B5EF4-FFF2-40B4-BE49-F238E27FC236}">
                <a16:creationId xmlns:a16="http://schemas.microsoft.com/office/drawing/2014/main" id="{CA5D71FE-58D0-5246-822D-7ACB5B1A5E9B}"/>
              </a:ext>
            </a:extLst>
          </p:cNvPr>
          <p:cNvSpPr txBox="1"/>
          <p:nvPr/>
        </p:nvSpPr>
        <p:spPr>
          <a:xfrm>
            <a:off x="6407137" y="2476044"/>
            <a:ext cx="294183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altLang="zh-CN" sz="4400" b="1" dirty="0">
                <a:solidFill>
                  <a:srgbClr val="19B4C9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NO</a:t>
            </a:r>
            <a:r>
              <a:rPr lang="vi-VN" altLang="zh-CN" sz="4400" b="1" baseline="-25000" dirty="0">
                <a:solidFill>
                  <a:srgbClr val="19B4C9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3</a:t>
            </a:r>
            <a:r>
              <a:rPr lang="vi-VN" altLang="zh-CN" sz="4000" b="1" dirty="0">
                <a:solidFill>
                  <a:srgbClr val="19B4C9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</a:t>
            </a:r>
            <a:r>
              <a:rPr lang="vi-VN" altLang="zh-CN" sz="3200" b="1" dirty="0">
                <a:solidFill>
                  <a:srgbClr val="19B4C9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hoá trị </a:t>
            </a:r>
            <a:r>
              <a:rPr lang="vi-VN" altLang="zh-CN" sz="4400" b="1" dirty="0">
                <a:solidFill>
                  <a:srgbClr val="19B4C9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I</a:t>
            </a:r>
            <a:endParaRPr lang="zh-CN" altLang="en-US" sz="4000" b="1" dirty="0">
              <a:solidFill>
                <a:srgbClr val="19B4C9"/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  <p:sp>
        <p:nvSpPr>
          <p:cNvPr id="29" name="TextBox 3">
            <a:extLst>
              <a:ext uri="{FF2B5EF4-FFF2-40B4-BE49-F238E27FC236}">
                <a16:creationId xmlns:a16="http://schemas.microsoft.com/office/drawing/2014/main" id="{307D8D02-C0F8-F542-BABD-BAB8EF9C5B50}"/>
              </a:ext>
            </a:extLst>
          </p:cNvPr>
          <p:cNvSpPr txBox="1"/>
          <p:nvPr/>
        </p:nvSpPr>
        <p:spPr>
          <a:xfrm>
            <a:off x="5107284" y="3797484"/>
            <a:ext cx="320632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altLang="zh-CN" sz="4400" b="1" dirty="0">
                <a:solidFill>
                  <a:srgbClr val="19B4C9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PO</a:t>
            </a:r>
            <a:r>
              <a:rPr lang="vi-VN" altLang="zh-CN" sz="4400" b="1" baseline="-25000" dirty="0">
                <a:solidFill>
                  <a:srgbClr val="19B4C9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4</a:t>
            </a:r>
            <a:r>
              <a:rPr lang="vi-VN" altLang="zh-CN" sz="4000" b="1" dirty="0">
                <a:solidFill>
                  <a:srgbClr val="19B4C9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</a:t>
            </a:r>
            <a:r>
              <a:rPr lang="vi-VN" altLang="zh-CN" sz="3200" b="1" dirty="0">
                <a:solidFill>
                  <a:srgbClr val="19B4C9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hoá trị </a:t>
            </a:r>
            <a:r>
              <a:rPr lang="vi-VN" altLang="zh-CN" sz="4400" b="1" dirty="0">
                <a:solidFill>
                  <a:srgbClr val="19B4C9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III</a:t>
            </a:r>
            <a:endParaRPr lang="zh-CN" altLang="en-US" sz="4000" b="1" dirty="0">
              <a:solidFill>
                <a:srgbClr val="19B4C9"/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  <p:sp>
        <p:nvSpPr>
          <p:cNvPr id="30" name="TextBox 3">
            <a:extLst>
              <a:ext uri="{FF2B5EF4-FFF2-40B4-BE49-F238E27FC236}">
                <a16:creationId xmlns:a16="http://schemas.microsoft.com/office/drawing/2014/main" id="{50159D24-24FD-0142-A313-54F21F45DC66}"/>
              </a:ext>
            </a:extLst>
          </p:cNvPr>
          <p:cNvSpPr txBox="1"/>
          <p:nvPr/>
        </p:nvSpPr>
        <p:spPr>
          <a:xfrm>
            <a:off x="3523201" y="5273473"/>
            <a:ext cx="314220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altLang="zh-CN" sz="4400" b="1" dirty="0">
                <a:solidFill>
                  <a:srgbClr val="19B4C9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CO</a:t>
            </a:r>
            <a:r>
              <a:rPr lang="vi-VN" altLang="zh-CN" sz="4400" b="1" baseline="-25000" dirty="0">
                <a:solidFill>
                  <a:srgbClr val="19B4C9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3</a:t>
            </a:r>
            <a:r>
              <a:rPr lang="vi-VN" altLang="zh-CN" sz="4000" b="1" dirty="0">
                <a:solidFill>
                  <a:srgbClr val="19B4C9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</a:t>
            </a:r>
            <a:r>
              <a:rPr lang="vi-VN" altLang="zh-CN" sz="3200" b="1" dirty="0">
                <a:solidFill>
                  <a:srgbClr val="19B4C9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hoá trị </a:t>
            </a:r>
            <a:r>
              <a:rPr lang="vi-VN" altLang="zh-CN" sz="4400" b="1" dirty="0">
                <a:solidFill>
                  <a:srgbClr val="19B4C9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II</a:t>
            </a:r>
            <a:endParaRPr lang="zh-CN" altLang="en-US" sz="4000" b="1" dirty="0">
              <a:solidFill>
                <a:srgbClr val="19B4C9"/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023668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小学幼儿园家长会PPT模板"/>
</p:tagLst>
</file>

<file path=ppt/theme/theme1.xml><?xml version="1.0" encoding="utf-8"?>
<a:theme xmlns:a="http://schemas.openxmlformats.org/drawingml/2006/main" name="Office 主题">
  <a:themeElements>
    <a:clrScheme name="Office">
      <a:dk1>
        <a:srgbClr val="000000"/>
      </a:dk1>
      <a:lt1>
        <a:srgbClr val="FFFFFF"/>
      </a:lt1>
      <a:dk2>
        <a:srgbClr val="455F51"/>
      </a:dk2>
      <a:lt2>
        <a:srgbClr val="E2DFCC"/>
      </a:lt2>
      <a:accent1>
        <a:srgbClr val="63A537"/>
      </a:accent1>
      <a:accent2>
        <a:srgbClr val="08A5EF"/>
      </a:accent2>
      <a:accent3>
        <a:srgbClr val="739A28"/>
      </a:accent3>
      <a:accent4>
        <a:srgbClr val="37A76F"/>
      </a:accent4>
      <a:accent5>
        <a:srgbClr val="4EB3CF"/>
      </a:accent5>
      <a:accent6>
        <a:srgbClr val="51C3F9"/>
      </a:accent6>
      <a:hlink>
        <a:srgbClr val="08A5EF"/>
      </a:hlink>
      <a:folHlink>
        <a:srgbClr val="977B2D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55F51"/>
    </a:dk2>
    <a:lt2>
      <a:srgbClr val="E2DFCC"/>
    </a:lt2>
    <a:accent1>
      <a:srgbClr val="63A537"/>
    </a:accent1>
    <a:accent2>
      <a:srgbClr val="08A5EF"/>
    </a:accent2>
    <a:accent3>
      <a:srgbClr val="739A28"/>
    </a:accent3>
    <a:accent4>
      <a:srgbClr val="37A76F"/>
    </a:accent4>
    <a:accent5>
      <a:srgbClr val="4EB3CF"/>
    </a:accent5>
    <a:accent6>
      <a:srgbClr val="51C3F9"/>
    </a:accent6>
    <a:hlink>
      <a:srgbClr val="08A5EF"/>
    </a:hlink>
    <a:folHlink>
      <a:srgbClr val="977B2D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55F51"/>
    </a:dk2>
    <a:lt2>
      <a:srgbClr val="E2DFCC"/>
    </a:lt2>
    <a:accent1>
      <a:srgbClr val="63A537"/>
    </a:accent1>
    <a:accent2>
      <a:srgbClr val="08A5EF"/>
    </a:accent2>
    <a:accent3>
      <a:srgbClr val="739A28"/>
    </a:accent3>
    <a:accent4>
      <a:srgbClr val="37A76F"/>
    </a:accent4>
    <a:accent5>
      <a:srgbClr val="4EB3CF"/>
    </a:accent5>
    <a:accent6>
      <a:srgbClr val="51C3F9"/>
    </a:accent6>
    <a:hlink>
      <a:srgbClr val="08A5EF"/>
    </a:hlink>
    <a:folHlink>
      <a:srgbClr val="977B2D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55F51"/>
    </a:dk2>
    <a:lt2>
      <a:srgbClr val="E2DFCC"/>
    </a:lt2>
    <a:accent1>
      <a:srgbClr val="63A537"/>
    </a:accent1>
    <a:accent2>
      <a:srgbClr val="08A5EF"/>
    </a:accent2>
    <a:accent3>
      <a:srgbClr val="739A28"/>
    </a:accent3>
    <a:accent4>
      <a:srgbClr val="37A76F"/>
    </a:accent4>
    <a:accent5>
      <a:srgbClr val="4EB3CF"/>
    </a:accent5>
    <a:accent6>
      <a:srgbClr val="51C3F9"/>
    </a:accent6>
    <a:hlink>
      <a:srgbClr val="08A5EF"/>
    </a:hlink>
    <a:folHlink>
      <a:srgbClr val="977B2D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6910</TotalTime>
  <Words>1221</Words>
  <Application>Microsoft Office PowerPoint</Application>
  <PresentationFormat>Widescreen</PresentationFormat>
  <Paragraphs>313</Paragraphs>
  <Slides>26</Slides>
  <Notes>17</Notes>
  <HiddenSlides>0</HiddenSlides>
  <MMClips>2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9" baseType="lpstr">
      <vt:lpstr>微软雅黑</vt:lpstr>
      <vt:lpstr>A3.AmpleSoftMedium-San</vt:lpstr>
      <vt:lpstr>A3.BebasNeueBold-San</vt:lpstr>
      <vt:lpstr>Arial</vt:lpstr>
      <vt:lpstr>Bookman Old Style</vt:lpstr>
      <vt:lpstr>Calibri</vt:lpstr>
      <vt:lpstr>Calibri Light</vt:lpstr>
      <vt:lpstr>Cambria Math</vt:lpstr>
      <vt:lpstr>Impact</vt:lpstr>
      <vt:lpstr>Tahoma</vt:lpstr>
      <vt:lpstr>Times New Roman</vt:lpstr>
      <vt:lpstr>方正超粗黑简体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http://www.ypppt.com/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小学幼儿园家长会PPT模板</dc:title>
  <dc:creator>Administrator</dc:creator>
  <cp:keywords>http:/www.ypppt.com</cp:keywords>
  <dc:description>http://www.ypppt.com/</dc:description>
  <cp:lastModifiedBy>Vân Bạch</cp:lastModifiedBy>
  <cp:revision>518</cp:revision>
  <dcterms:created xsi:type="dcterms:W3CDTF">2016-08-07T08:11:21Z</dcterms:created>
  <dcterms:modified xsi:type="dcterms:W3CDTF">2021-10-01T14:43:08Z</dcterms:modified>
</cp:coreProperties>
</file>